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311" r:id="rId6"/>
    <p:sldId id="312" r:id="rId7"/>
    <p:sldId id="313" r:id="rId8"/>
    <p:sldId id="314" r:id="rId9"/>
    <p:sldId id="315" r:id="rId10"/>
    <p:sldId id="316" r:id="rId11"/>
    <p:sldId id="266" r:id="rId12"/>
    <p:sldId id="317" r:id="rId13"/>
    <p:sldId id="269" r:id="rId14"/>
    <p:sldId id="283" r:id="rId15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7"/>
    </p:embeddedFont>
    <p:embeddedFont>
      <p:font typeface="Lexend Deca" panose="020B0604020202020204" charset="0"/>
      <p:regular r:id="rId18"/>
      <p:bold r:id="rId19"/>
    </p:embeddedFont>
    <p:embeddedFont>
      <p:font typeface="Lexend Deca Black" panose="020B0604020202020204" charset="0"/>
      <p:bold r:id="rId20"/>
    </p:embeddedFont>
    <p:embeddedFont>
      <p:font typeface="Lexend Deca Medium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54EDF9-F35A-4C8B-8E98-2002273910D5}">
  <a:tblStyle styleId="{F754EDF9-F35A-4C8B-8E98-2002273910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g11da4eb30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5" name="Google Shape;2765;g11da4eb30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g11f27c43904_1_1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6" name="Google Shape;2956;g11f27c43904_1_1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357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" name="Google Shape;3047;g120fd5cf62b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8" name="Google Shape;3048;g120fd5cf62b_0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g11f27c43904_1_1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6" name="Google Shape;2956;g11f27c43904_1_1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20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" name="Google Shape;3208;g11f27c43904_1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9" name="Google Shape;3209;g11f27c43904_1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6" name="Google Shape;3476;g11f27c43904_1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7" name="Google Shape;3477;g11f27c43904_1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g120fd5cf62b_0_33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4" name="Google Shape;2784;g120fd5cf62b_0_33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" name="Google Shape;2817;g11f27c43904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8" name="Google Shape;2818;g11f27c43904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g11f27c43904_1_1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6" name="Google Shape;2956;g11f27c43904_1_1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" name="Google Shape;2817;g11f27c43904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8" name="Google Shape;2818;g11f27c43904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0637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g11f27c43904_1_1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6" name="Google Shape;2956;g11f27c43904_1_1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291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" name="Google Shape;2817;g11f27c43904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8" name="Google Shape;2818;g11f27c43904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367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g11f27c43904_1_1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6" name="Google Shape;2956;g11f27c43904_1_1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715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" name="Google Shape;2817;g11f27c43904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8" name="Google Shape;2818;g11f27c43904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798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munication Major for College: PR &amp; Organizational Communication by Slidesg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3862350"/>
            <a:ext cx="9144000" cy="128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1022575"/>
            <a:ext cx="4824600" cy="18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850" y="3186350"/>
            <a:ext cx="4359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573535" y="3862358"/>
            <a:ext cx="2579700" cy="2578500"/>
          </a:xfrm>
          <a:prstGeom prst="rect">
            <a:avLst/>
          </a:prstGeom>
          <a:solidFill>
            <a:srgbClr val="AC44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573535" y="3866275"/>
            <a:ext cx="2579700" cy="257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574135" y="-1297427"/>
            <a:ext cx="2578500" cy="257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74135" y="-1296902"/>
            <a:ext cx="2578500" cy="2578500"/>
          </a:xfrm>
          <a:prstGeom prst="ellipse">
            <a:avLst/>
          </a:prstGeom>
          <a:solidFill>
            <a:srgbClr val="AC44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736277" y="4424345"/>
            <a:ext cx="318676" cy="314708"/>
          </a:xfrm>
          <a:custGeom>
            <a:avLst/>
            <a:gdLst/>
            <a:ahLst/>
            <a:cxnLst/>
            <a:rect l="l" t="t" r="r" b="b"/>
            <a:pathLst>
              <a:path w="5480" h="5412" extrusionOk="0">
                <a:moveTo>
                  <a:pt x="397" y="0"/>
                </a:moveTo>
                <a:cubicBezTo>
                  <a:pt x="299" y="0"/>
                  <a:pt x="204" y="34"/>
                  <a:pt x="136" y="102"/>
                </a:cubicBezTo>
                <a:cubicBezTo>
                  <a:pt x="1" y="265"/>
                  <a:pt x="1" y="509"/>
                  <a:pt x="136" y="644"/>
                </a:cubicBezTo>
                <a:lnTo>
                  <a:pt x="2225" y="2706"/>
                </a:lnTo>
                <a:lnTo>
                  <a:pt x="136" y="4767"/>
                </a:lnTo>
                <a:cubicBezTo>
                  <a:pt x="1" y="4930"/>
                  <a:pt x="1" y="5147"/>
                  <a:pt x="136" y="5310"/>
                </a:cubicBezTo>
                <a:cubicBezTo>
                  <a:pt x="218" y="5378"/>
                  <a:pt x="320" y="5411"/>
                  <a:pt x="418" y="5411"/>
                </a:cubicBezTo>
                <a:cubicBezTo>
                  <a:pt x="516" y="5411"/>
                  <a:pt x="611" y="5378"/>
                  <a:pt x="679" y="5310"/>
                </a:cubicBezTo>
                <a:lnTo>
                  <a:pt x="2740" y="3248"/>
                </a:lnTo>
                <a:lnTo>
                  <a:pt x="4802" y="5310"/>
                </a:lnTo>
                <a:cubicBezTo>
                  <a:pt x="4883" y="5378"/>
                  <a:pt x="4978" y="5411"/>
                  <a:pt x="5073" y="5411"/>
                </a:cubicBezTo>
                <a:cubicBezTo>
                  <a:pt x="5168" y="5411"/>
                  <a:pt x="5263" y="5378"/>
                  <a:pt x="5344" y="5310"/>
                </a:cubicBezTo>
                <a:cubicBezTo>
                  <a:pt x="5480" y="5147"/>
                  <a:pt x="5480" y="4930"/>
                  <a:pt x="5344" y="4767"/>
                </a:cubicBezTo>
                <a:lnTo>
                  <a:pt x="3256" y="2706"/>
                </a:lnTo>
                <a:lnTo>
                  <a:pt x="5344" y="644"/>
                </a:lnTo>
                <a:cubicBezTo>
                  <a:pt x="5480" y="509"/>
                  <a:pt x="5480" y="265"/>
                  <a:pt x="5344" y="102"/>
                </a:cubicBezTo>
                <a:cubicBezTo>
                  <a:pt x="5263" y="34"/>
                  <a:pt x="5161" y="0"/>
                  <a:pt x="5063" y="0"/>
                </a:cubicBezTo>
                <a:cubicBezTo>
                  <a:pt x="4964" y="0"/>
                  <a:pt x="4870" y="34"/>
                  <a:pt x="4802" y="102"/>
                </a:cubicBezTo>
                <a:lnTo>
                  <a:pt x="2740" y="2163"/>
                </a:lnTo>
                <a:lnTo>
                  <a:pt x="679" y="102"/>
                </a:lnTo>
                <a:cubicBezTo>
                  <a:pt x="598" y="34"/>
                  <a:pt x="496" y="0"/>
                  <a:pt x="3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-30362" y="4800128"/>
            <a:ext cx="1672863" cy="1656546"/>
            <a:chOff x="333050" y="440075"/>
            <a:chExt cx="977825" cy="1078200"/>
          </a:xfrm>
        </p:grpSpPr>
        <p:sp>
          <p:nvSpPr>
            <p:cNvPr id="18" name="Google Shape;18;p2"/>
            <p:cNvSpPr/>
            <p:nvPr/>
          </p:nvSpPr>
          <p:spPr>
            <a:xfrm>
              <a:off x="3330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30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30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330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330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330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30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30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30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30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30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29325" y="4400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29325" y="5458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29325" y="652325"/>
              <a:ext cx="17675" cy="16975"/>
            </a:xfrm>
            <a:custGeom>
              <a:avLst/>
              <a:gdLst/>
              <a:ahLst/>
              <a:cxnLst/>
              <a:rect l="l" t="t" r="r" b="b"/>
              <a:pathLst>
                <a:path w="707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29325" y="7581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29325" y="8639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9325" y="97035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29325" y="1076125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9325" y="11826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29325" y="12883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9325" y="13941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29325" y="150062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25625" y="44007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25625" y="545850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5625" y="652325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1" y="0"/>
                  </a:moveTo>
                  <a:lnTo>
                    <a:pt x="1" y="679"/>
                  </a:lnTo>
                  <a:lnTo>
                    <a:pt x="679" y="679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5625" y="7581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25625" y="8639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5"/>
                  </a:lnTo>
                  <a:lnTo>
                    <a:pt x="679" y="705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625" y="97035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25625" y="1076125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25625" y="11826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5"/>
                  </a:lnTo>
                  <a:lnTo>
                    <a:pt x="679" y="705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5625" y="128837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5625" y="1394150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25625" y="150062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21225" y="4400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21225" y="5458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1225" y="652325"/>
              <a:ext cx="17675" cy="16975"/>
            </a:xfrm>
            <a:custGeom>
              <a:avLst/>
              <a:gdLst/>
              <a:ahLst/>
              <a:cxnLst/>
              <a:rect l="l" t="t" r="r" b="b"/>
              <a:pathLst>
                <a:path w="707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21225" y="7581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21225" y="8639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21225" y="97035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21225" y="1076125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21225" y="11826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21225" y="12883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21225" y="13941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21225" y="150062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75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75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175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175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175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175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175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175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175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175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175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131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131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131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5" y="679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131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131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131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131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131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131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131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131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9094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9094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094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094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094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9094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9094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9094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094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094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094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0050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0050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0050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5" y="679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0050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0050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0050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0050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0050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0050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0050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0050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013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013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013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013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013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013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013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013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013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013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013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976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1976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976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1976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1976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976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1976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1976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976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976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976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932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932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932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932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932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932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932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932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932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932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2932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5" name="Google Shape;2745;p36"/>
          <p:cNvSpPr/>
          <p:nvPr/>
        </p:nvSpPr>
        <p:spPr>
          <a:xfrm rot="5400000">
            <a:off x="6504558" y="2446973"/>
            <a:ext cx="3836315" cy="12369"/>
          </a:xfrm>
          <a:custGeom>
            <a:avLst/>
            <a:gdLst/>
            <a:ahLst/>
            <a:cxnLst/>
            <a:rect l="l" t="t" r="r" b="b"/>
            <a:pathLst>
              <a:path w="72503" h="5425" extrusionOk="0">
                <a:moveTo>
                  <a:pt x="0" y="0"/>
                </a:moveTo>
                <a:lnTo>
                  <a:pt x="0" y="5425"/>
                </a:lnTo>
                <a:lnTo>
                  <a:pt x="72502" y="5425"/>
                </a:lnTo>
                <a:lnTo>
                  <a:pt x="725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2746" name="Google Shape;2746;p36"/>
          <p:cNvSpPr/>
          <p:nvPr/>
        </p:nvSpPr>
        <p:spPr>
          <a:xfrm rot="5400000">
            <a:off x="-933996" y="4102159"/>
            <a:ext cx="1643833" cy="1654356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7" name="Google Shape;2747;p36"/>
          <p:cNvGrpSpPr/>
          <p:nvPr/>
        </p:nvGrpSpPr>
        <p:grpSpPr>
          <a:xfrm rot="10800000" flipH="1">
            <a:off x="8757937" y="-26884"/>
            <a:ext cx="642048" cy="926078"/>
            <a:chOff x="3294275" y="272450"/>
            <a:chExt cx="512000" cy="1343700"/>
          </a:xfrm>
        </p:grpSpPr>
        <p:sp>
          <p:nvSpPr>
            <p:cNvPr id="2748" name="Google Shape;2748;p36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6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6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6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2" name="Google Shape;2752;p36"/>
          <p:cNvSpPr/>
          <p:nvPr/>
        </p:nvSpPr>
        <p:spPr>
          <a:xfrm rot="5400000" flipH="1">
            <a:off x="8757952" y="535000"/>
            <a:ext cx="817800" cy="817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36"/>
          <p:cNvSpPr/>
          <p:nvPr/>
        </p:nvSpPr>
        <p:spPr>
          <a:xfrm rot="5400000" flipH="1">
            <a:off x="829460" y="-833115"/>
            <a:ext cx="419120" cy="207801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4" name="Google Shape;2754;p36"/>
          <p:cNvGrpSpPr/>
          <p:nvPr/>
        </p:nvGrpSpPr>
        <p:grpSpPr>
          <a:xfrm rot="5400000" flipH="1">
            <a:off x="268344" y="274903"/>
            <a:ext cx="261855" cy="836453"/>
            <a:chOff x="3597008" y="272450"/>
            <a:chExt cx="209267" cy="1343700"/>
          </a:xfrm>
        </p:grpSpPr>
        <p:sp>
          <p:nvSpPr>
            <p:cNvPr id="2755" name="Google Shape;2755;p36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6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/>
          <p:nvPr/>
        </p:nvSpPr>
        <p:spPr>
          <a:xfrm>
            <a:off x="-8950" y="-26850"/>
            <a:ext cx="9153000" cy="3113700"/>
          </a:xfrm>
          <a:prstGeom prst="rect">
            <a:avLst/>
          </a:prstGeom>
          <a:solidFill>
            <a:srgbClr val="EC6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"/>
          <p:cNvSpPr/>
          <p:nvPr/>
        </p:nvSpPr>
        <p:spPr>
          <a:xfrm>
            <a:off x="-8900" y="3086850"/>
            <a:ext cx="9153000" cy="205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3013375" y="3219525"/>
            <a:ext cx="5408700" cy="11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251861" y="800102"/>
            <a:ext cx="3177000" cy="17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3969325" y="4149300"/>
            <a:ext cx="44529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"/>
          <p:cNvSpPr/>
          <p:nvPr/>
        </p:nvSpPr>
        <p:spPr>
          <a:xfrm rot="5400000">
            <a:off x="888247" y="4005569"/>
            <a:ext cx="283596" cy="207801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146;p3"/>
          <p:cNvGrpSpPr/>
          <p:nvPr/>
        </p:nvGrpSpPr>
        <p:grpSpPr>
          <a:xfrm rot="5400000">
            <a:off x="260653" y="4347849"/>
            <a:ext cx="195560" cy="716864"/>
            <a:chOff x="3597008" y="272450"/>
            <a:chExt cx="209267" cy="1343700"/>
          </a:xfrm>
        </p:grpSpPr>
        <p:sp>
          <p:nvSpPr>
            <p:cNvPr id="147" name="Google Shape;147;p3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3"/>
          <p:cNvSpPr/>
          <p:nvPr/>
        </p:nvSpPr>
        <p:spPr>
          <a:xfrm>
            <a:off x="-1492500" y="-350"/>
            <a:ext cx="3016500" cy="305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"/>
          <p:cNvSpPr txBox="1">
            <a:spLocks noGrp="1"/>
          </p:cNvSpPr>
          <p:nvPr>
            <p:ph type="body" idx="1"/>
          </p:nvPr>
        </p:nvSpPr>
        <p:spPr>
          <a:xfrm>
            <a:off x="720000" y="1303425"/>
            <a:ext cx="4829700" cy="23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6236088" y="-739205"/>
            <a:ext cx="2907900" cy="580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"/>
          <p:cNvSpPr/>
          <p:nvPr/>
        </p:nvSpPr>
        <p:spPr>
          <a:xfrm>
            <a:off x="6236098" y="4025333"/>
            <a:ext cx="2907900" cy="2907900"/>
          </a:xfrm>
          <a:prstGeom prst="rect">
            <a:avLst/>
          </a:prstGeom>
          <a:solidFill>
            <a:srgbClr val="AC44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6236702" y="4025682"/>
            <a:ext cx="2907300" cy="2907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6236098" y="-1789733"/>
            <a:ext cx="2907900" cy="29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6236696" y="-1789135"/>
            <a:ext cx="2907300" cy="2907300"/>
          </a:xfrm>
          <a:prstGeom prst="ellipse">
            <a:avLst/>
          </a:prstGeom>
          <a:solidFill>
            <a:srgbClr val="AC44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58" name="Google Shape;158;p4"/>
          <p:cNvGrpSpPr/>
          <p:nvPr/>
        </p:nvGrpSpPr>
        <p:grpSpPr>
          <a:xfrm>
            <a:off x="-1356907" y="1580726"/>
            <a:ext cx="2076915" cy="3666740"/>
            <a:chOff x="1618418" y="1591001"/>
            <a:chExt cx="2076915" cy="3666740"/>
          </a:xfrm>
        </p:grpSpPr>
        <p:sp>
          <p:nvSpPr>
            <p:cNvPr id="159" name="Google Shape;159;p4"/>
            <p:cNvSpPr/>
            <p:nvPr/>
          </p:nvSpPr>
          <p:spPr>
            <a:xfrm>
              <a:off x="3469386" y="3886475"/>
              <a:ext cx="225947" cy="192543"/>
            </a:xfrm>
            <a:custGeom>
              <a:avLst/>
              <a:gdLst/>
              <a:ahLst/>
              <a:cxnLst/>
              <a:rect l="l" t="t" r="r" b="b"/>
              <a:pathLst>
                <a:path w="5046" h="4300" extrusionOk="0">
                  <a:moveTo>
                    <a:pt x="2876" y="1"/>
                  </a:moveTo>
                  <a:cubicBezTo>
                    <a:pt x="950" y="1"/>
                    <a:pt x="1" y="2306"/>
                    <a:pt x="1357" y="3662"/>
                  </a:cubicBezTo>
                  <a:cubicBezTo>
                    <a:pt x="1797" y="4102"/>
                    <a:pt x="2340" y="4300"/>
                    <a:pt x="2872" y="4300"/>
                  </a:cubicBezTo>
                  <a:cubicBezTo>
                    <a:pt x="3981" y="4300"/>
                    <a:pt x="5046" y="3444"/>
                    <a:pt x="5046" y="2144"/>
                  </a:cubicBezTo>
                  <a:cubicBezTo>
                    <a:pt x="5046" y="950"/>
                    <a:pt x="4069" y="1"/>
                    <a:pt x="2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1618418" y="1591001"/>
              <a:ext cx="1979748" cy="3666740"/>
            </a:xfrm>
            <a:custGeom>
              <a:avLst/>
              <a:gdLst/>
              <a:ahLst/>
              <a:cxnLst/>
              <a:rect l="l" t="t" r="r" b="b"/>
              <a:pathLst>
                <a:path w="44213" h="81888" extrusionOk="0">
                  <a:moveTo>
                    <a:pt x="22107" y="1"/>
                  </a:moveTo>
                  <a:cubicBezTo>
                    <a:pt x="9928" y="1"/>
                    <a:pt x="1" y="9521"/>
                    <a:pt x="1" y="21184"/>
                  </a:cubicBezTo>
                  <a:lnTo>
                    <a:pt x="1" y="81888"/>
                  </a:lnTo>
                  <a:lnTo>
                    <a:pt x="191" y="81888"/>
                  </a:lnTo>
                  <a:lnTo>
                    <a:pt x="191" y="21184"/>
                  </a:lnTo>
                  <a:cubicBezTo>
                    <a:pt x="191" y="9603"/>
                    <a:pt x="10037" y="191"/>
                    <a:pt x="22107" y="191"/>
                  </a:cubicBezTo>
                  <a:cubicBezTo>
                    <a:pt x="34204" y="191"/>
                    <a:pt x="44023" y="9603"/>
                    <a:pt x="44023" y="21184"/>
                  </a:cubicBezTo>
                  <a:lnTo>
                    <a:pt x="44023" y="81888"/>
                  </a:lnTo>
                  <a:lnTo>
                    <a:pt x="44213" y="81888"/>
                  </a:lnTo>
                  <a:lnTo>
                    <a:pt x="44213" y="21184"/>
                  </a:lnTo>
                  <a:cubicBezTo>
                    <a:pt x="44213" y="9494"/>
                    <a:pt x="34286" y="1"/>
                    <a:pt x="22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1762960" y="1729453"/>
              <a:ext cx="1691918" cy="3528288"/>
            </a:xfrm>
            <a:custGeom>
              <a:avLst/>
              <a:gdLst/>
              <a:ahLst/>
              <a:cxnLst/>
              <a:rect l="l" t="t" r="r" b="b"/>
              <a:pathLst>
                <a:path w="37785" h="78796" extrusionOk="0">
                  <a:moveTo>
                    <a:pt x="18879" y="1"/>
                  </a:moveTo>
                  <a:cubicBezTo>
                    <a:pt x="8463" y="1"/>
                    <a:pt x="1" y="8111"/>
                    <a:pt x="1" y="18092"/>
                  </a:cubicBezTo>
                  <a:lnTo>
                    <a:pt x="1" y="78796"/>
                  </a:lnTo>
                  <a:lnTo>
                    <a:pt x="191" y="78796"/>
                  </a:lnTo>
                  <a:lnTo>
                    <a:pt x="191" y="18092"/>
                  </a:lnTo>
                  <a:cubicBezTo>
                    <a:pt x="191" y="8192"/>
                    <a:pt x="8572" y="164"/>
                    <a:pt x="18879" y="164"/>
                  </a:cubicBezTo>
                  <a:cubicBezTo>
                    <a:pt x="29186" y="164"/>
                    <a:pt x="37594" y="8219"/>
                    <a:pt x="37594" y="18092"/>
                  </a:cubicBezTo>
                  <a:lnTo>
                    <a:pt x="37594" y="78796"/>
                  </a:lnTo>
                  <a:lnTo>
                    <a:pt x="37784" y="78796"/>
                  </a:lnTo>
                  <a:lnTo>
                    <a:pt x="37784" y="18092"/>
                  </a:lnTo>
                  <a:cubicBezTo>
                    <a:pt x="37784" y="8111"/>
                    <a:pt x="29294" y="1"/>
                    <a:pt x="18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906293" y="1866696"/>
              <a:ext cx="1404043" cy="3391045"/>
            </a:xfrm>
            <a:custGeom>
              <a:avLst/>
              <a:gdLst/>
              <a:ahLst/>
              <a:cxnLst/>
              <a:rect l="l" t="t" r="r" b="b"/>
              <a:pathLst>
                <a:path w="31356" h="75731" extrusionOk="0">
                  <a:moveTo>
                    <a:pt x="15678" y="1"/>
                  </a:moveTo>
                  <a:cubicBezTo>
                    <a:pt x="7025" y="1"/>
                    <a:pt x="0" y="6755"/>
                    <a:pt x="0" y="15027"/>
                  </a:cubicBezTo>
                  <a:lnTo>
                    <a:pt x="0" y="75731"/>
                  </a:lnTo>
                  <a:lnTo>
                    <a:pt x="190" y="75731"/>
                  </a:lnTo>
                  <a:lnTo>
                    <a:pt x="190" y="15027"/>
                  </a:lnTo>
                  <a:cubicBezTo>
                    <a:pt x="190" y="6836"/>
                    <a:pt x="7134" y="191"/>
                    <a:pt x="15678" y="191"/>
                  </a:cubicBezTo>
                  <a:cubicBezTo>
                    <a:pt x="24222" y="191"/>
                    <a:pt x="31166" y="6836"/>
                    <a:pt x="31166" y="15027"/>
                  </a:cubicBezTo>
                  <a:lnTo>
                    <a:pt x="31166" y="75731"/>
                  </a:lnTo>
                  <a:lnTo>
                    <a:pt x="31356" y="75731"/>
                  </a:lnTo>
                  <a:lnTo>
                    <a:pt x="31356" y="15027"/>
                  </a:lnTo>
                  <a:cubicBezTo>
                    <a:pt x="31356" y="6755"/>
                    <a:pt x="24330" y="1"/>
                    <a:pt x="15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049581" y="2003939"/>
              <a:ext cx="1117423" cy="3253802"/>
            </a:xfrm>
            <a:custGeom>
              <a:avLst/>
              <a:gdLst/>
              <a:ahLst/>
              <a:cxnLst/>
              <a:rect l="l" t="t" r="r" b="b"/>
              <a:pathLst>
                <a:path w="24955" h="72666" extrusionOk="0">
                  <a:moveTo>
                    <a:pt x="12478" y="1"/>
                  </a:moveTo>
                  <a:cubicBezTo>
                    <a:pt x="5588" y="1"/>
                    <a:pt x="1" y="5371"/>
                    <a:pt x="1" y="11962"/>
                  </a:cubicBezTo>
                  <a:lnTo>
                    <a:pt x="1" y="72666"/>
                  </a:lnTo>
                  <a:lnTo>
                    <a:pt x="191" y="72666"/>
                  </a:lnTo>
                  <a:lnTo>
                    <a:pt x="191" y="11962"/>
                  </a:lnTo>
                  <a:cubicBezTo>
                    <a:pt x="191" y="5480"/>
                    <a:pt x="5697" y="191"/>
                    <a:pt x="12478" y="191"/>
                  </a:cubicBezTo>
                  <a:cubicBezTo>
                    <a:pt x="19232" y="191"/>
                    <a:pt x="24765" y="5480"/>
                    <a:pt x="24765" y="11962"/>
                  </a:cubicBezTo>
                  <a:lnTo>
                    <a:pt x="24765" y="72666"/>
                  </a:lnTo>
                  <a:lnTo>
                    <a:pt x="24955" y="72666"/>
                  </a:lnTo>
                  <a:lnTo>
                    <a:pt x="24955" y="11962"/>
                  </a:lnTo>
                  <a:cubicBezTo>
                    <a:pt x="24955" y="5371"/>
                    <a:pt x="19367" y="1"/>
                    <a:pt x="12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192913" y="2142391"/>
              <a:ext cx="830802" cy="3115350"/>
            </a:xfrm>
            <a:custGeom>
              <a:avLst/>
              <a:gdLst/>
              <a:ahLst/>
              <a:cxnLst/>
              <a:rect l="l" t="t" r="r" b="b"/>
              <a:pathLst>
                <a:path w="18554" h="69574" extrusionOk="0">
                  <a:moveTo>
                    <a:pt x="9277" y="1"/>
                  </a:moveTo>
                  <a:cubicBezTo>
                    <a:pt x="4150" y="1"/>
                    <a:pt x="1" y="3988"/>
                    <a:pt x="1" y="8870"/>
                  </a:cubicBezTo>
                  <a:lnTo>
                    <a:pt x="1" y="69574"/>
                  </a:lnTo>
                  <a:lnTo>
                    <a:pt x="190" y="69574"/>
                  </a:lnTo>
                  <a:lnTo>
                    <a:pt x="190" y="8870"/>
                  </a:lnTo>
                  <a:cubicBezTo>
                    <a:pt x="190" y="4070"/>
                    <a:pt x="4259" y="191"/>
                    <a:pt x="9277" y="191"/>
                  </a:cubicBezTo>
                  <a:cubicBezTo>
                    <a:pt x="14295" y="191"/>
                    <a:pt x="18363" y="4070"/>
                    <a:pt x="18363" y="8870"/>
                  </a:cubicBezTo>
                  <a:lnTo>
                    <a:pt x="18363" y="69574"/>
                  </a:lnTo>
                  <a:lnTo>
                    <a:pt x="18553" y="69574"/>
                  </a:lnTo>
                  <a:lnTo>
                    <a:pt x="18526" y="8870"/>
                  </a:lnTo>
                  <a:cubicBezTo>
                    <a:pt x="18526" y="3988"/>
                    <a:pt x="14376" y="1"/>
                    <a:pt x="9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4"/>
          <p:cNvSpPr/>
          <p:nvPr/>
        </p:nvSpPr>
        <p:spPr>
          <a:xfrm>
            <a:off x="5549688" y="4457794"/>
            <a:ext cx="318690" cy="301426"/>
          </a:xfrm>
          <a:custGeom>
            <a:avLst/>
            <a:gdLst/>
            <a:ahLst/>
            <a:cxnLst/>
            <a:rect l="l" t="t" r="r" b="b"/>
            <a:pathLst>
              <a:path w="25069" h="23711" extrusionOk="0">
                <a:moveTo>
                  <a:pt x="2351" y="1"/>
                </a:moveTo>
                <a:cubicBezTo>
                  <a:pt x="1076" y="1"/>
                  <a:pt x="2" y="1646"/>
                  <a:pt x="1186" y="2829"/>
                </a:cubicBezTo>
                <a:lnTo>
                  <a:pt x="10191" y="11861"/>
                </a:lnTo>
                <a:lnTo>
                  <a:pt x="1186" y="20867"/>
                </a:lnTo>
                <a:cubicBezTo>
                  <a:pt x="0" y="22073"/>
                  <a:pt x="1080" y="23711"/>
                  <a:pt x="2358" y="23711"/>
                </a:cubicBezTo>
                <a:cubicBezTo>
                  <a:pt x="2746" y="23711"/>
                  <a:pt x="3152" y="23559"/>
                  <a:pt x="3519" y="23199"/>
                </a:cubicBezTo>
                <a:lnTo>
                  <a:pt x="12524" y="14194"/>
                </a:lnTo>
                <a:lnTo>
                  <a:pt x="21556" y="23199"/>
                </a:lnTo>
                <a:cubicBezTo>
                  <a:pt x="21916" y="23559"/>
                  <a:pt x="22318" y="23711"/>
                  <a:pt x="22702" y="23711"/>
                </a:cubicBezTo>
                <a:cubicBezTo>
                  <a:pt x="23968" y="23711"/>
                  <a:pt x="25048" y="22073"/>
                  <a:pt x="23862" y="20867"/>
                </a:cubicBezTo>
                <a:lnTo>
                  <a:pt x="14857" y="11861"/>
                </a:lnTo>
                <a:lnTo>
                  <a:pt x="23862" y="2856"/>
                </a:lnTo>
                <a:cubicBezTo>
                  <a:pt x="25068" y="1650"/>
                  <a:pt x="23977" y="12"/>
                  <a:pt x="22706" y="12"/>
                </a:cubicBezTo>
                <a:cubicBezTo>
                  <a:pt x="22319" y="12"/>
                  <a:pt x="21916" y="163"/>
                  <a:pt x="21556" y="524"/>
                </a:cubicBezTo>
                <a:lnTo>
                  <a:pt x="12524" y="9529"/>
                </a:lnTo>
                <a:lnTo>
                  <a:pt x="3519" y="524"/>
                </a:lnTo>
                <a:cubicBezTo>
                  <a:pt x="3150" y="155"/>
                  <a:pt x="2741" y="1"/>
                  <a:pt x="23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6"/>
          <p:cNvGrpSpPr/>
          <p:nvPr/>
        </p:nvGrpSpPr>
        <p:grpSpPr>
          <a:xfrm rot="10800000" flipH="1">
            <a:off x="8003962" y="-11412"/>
            <a:ext cx="642048" cy="899204"/>
            <a:chOff x="3294275" y="272450"/>
            <a:chExt cx="512000" cy="1343700"/>
          </a:xfrm>
        </p:grpSpPr>
        <p:sp>
          <p:nvSpPr>
            <p:cNvPr id="178" name="Google Shape;178;p6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6"/>
          <p:cNvSpPr/>
          <p:nvPr/>
        </p:nvSpPr>
        <p:spPr>
          <a:xfrm rot="5400000" flipH="1">
            <a:off x="7916102" y="411900"/>
            <a:ext cx="817800" cy="81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"/>
          <p:cNvSpPr/>
          <p:nvPr/>
        </p:nvSpPr>
        <p:spPr>
          <a:xfrm rot="5400000" flipH="1">
            <a:off x="829460" y="-833115"/>
            <a:ext cx="419120" cy="207801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6"/>
          <p:cNvGrpSpPr/>
          <p:nvPr/>
        </p:nvGrpSpPr>
        <p:grpSpPr>
          <a:xfrm rot="5400000" flipH="1">
            <a:off x="194904" y="320915"/>
            <a:ext cx="289060" cy="716864"/>
            <a:chOff x="3597008" y="272450"/>
            <a:chExt cx="209267" cy="1343700"/>
          </a:xfrm>
        </p:grpSpPr>
        <p:sp>
          <p:nvSpPr>
            <p:cNvPr id="185" name="Google Shape;185;p6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88" name="Google Shape;188;p6"/>
          <p:cNvGrpSpPr/>
          <p:nvPr/>
        </p:nvGrpSpPr>
        <p:grpSpPr>
          <a:xfrm>
            <a:off x="7488538" y="4608503"/>
            <a:ext cx="1672863" cy="1656546"/>
            <a:chOff x="333050" y="440075"/>
            <a:chExt cx="977825" cy="1078200"/>
          </a:xfrm>
        </p:grpSpPr>
        <p:sp>
          <p:nvSpPr>
            <p:cNvPr id="189" name="Google Shape;189;p6"/>
            <p:cNvSpPr/>
            <p:nvPr/>
          </p:nvSpPr>
          <p:spPr>
            <a:xfrm>
              <a:off x="3330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3330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3330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3330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3330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3330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3330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3330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3330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330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330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429325" y="4400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429325" y="5458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429325" y="652325"/>
              <a:ext cx="17675" cy="16975"/>
            </a:xfrm>
            <a:custGeom>
              <a:avLst/>
              <a:gdLst/>
              <a:ahLst/>
              <a:cxnLst/>
              <a:rect l="l" t="t" r="r" b="b"/>
              <a:pathLst>
                <a:path w="707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29325" y="7581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29325" y="8639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429325" y="97035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429325" y="1076125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429325" y="11826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429325" y="12883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29325" y="13941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429325" y="150062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525625" y="44007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525625" y="545850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525625" y="652325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1" y="0"/>
                  </a:moveTo>
                  <a:lnTo>
                    <a:pt x="1" y="679"/>
                  </a:lnTo>
                  <a:lnTo>
                    <a:pt x="679" y="679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525625" y="7581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525625" y="8639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5"/>
                  </a:lnTo>
                  <a:lnTo>
                    <a:pt x="679" y="705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525625" y="97035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525625" y="1076125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525625" y="11826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5"/>
                  </a:lnTo>
                  <a:lnTo>
                    <a:pt x="679" y="705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525625" y="128837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525625" y="1394150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525625" y="150062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621225" y="4400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621225" y="5458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621225" y="652325"/>
              <a:ext cx="17675" cy="16975"/>
            </a:xfrm>
            <a:custGeom>
              <a:avLst/>
              <a:gdLst/>
              <a:ahLst/>
              <a:cxnLst/>
              <a:rect l="l" t="t" r="r" b="b"/>
              <a:pathLst>
                <a:path w="707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621225" y="7581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621225" y="8639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621225" y="97035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621225" y="1076125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621225" y="11826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621225" y="12883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21225" y="13941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21225" y="150062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7175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7175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7175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175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175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175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7175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7175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7175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7175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7175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8131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8131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8131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5" y="679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8131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8131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8131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8131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8131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8131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8131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8131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9094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9094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9094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9094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9094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9094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9094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9094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9094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9094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9094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10050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10050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0050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5" y="679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10050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10050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10050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10050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10050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10050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0050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050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1013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1013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1013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11013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11013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11013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11013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11013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11013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11013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11013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11976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11976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11976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11976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11976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11976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11976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11976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11976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11976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11976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12932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12932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12932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12932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12932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12932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12932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12932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12932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2932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2932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6"/>
          <p:cNvSpPr/>
          <p:nvPr/>
        </p:nvSpPr>
        <p:spPr>
          <a:xfrm>
            <a:off x="6906392" y="4626625"/>
            <a:ext cx="2819362" cy="2714102"/>
          </a:xfrm>
          <a:custGeom>
            <a:avLst/>
            <a:gdLst/>
            <a:ahLst/>
            <a:cxnLst/>
            <a:rect l="l" t="t" r="r" b="b"/>
            <a:pathLst>
              <a:path w="47007" h="45252" extrusionOk="0">
                <a:moveTo>
                  <a:pt x="24412" y="199"/>
                </a:moveTo>
                <a:cubicBezTo>
                  <a:pt x="36781" y="226"/>
                  <a:pt x="46789" y="10262"/>
                  <a:pt x="46817" y="22630"/>
                </a:cubicBezTo>
                <a:cubicBezTo>
                  <a:pt x="46817" y="31689"/>
                  <a:pt x="41365" y="39854"/>
                  <a:pt x="32983" y="43326"/>
                </a:cubicBezTo>
                <a:cubicBezTo>
                  <a:pt x="30209" y="44475"/>
                  <a:pt x="27299" y="45032"/>
                  <a:pt x="24413" y="45032"/>
                </a:cubicBezTo>
                <a:cubicBezTo>
                  <a:pt x="18579" y="45032"/>
                  <a:pt x="12846" y="42753"/>
                  <a:pt x="8545" y="38470"/>
                </a:cubicBezTo>
                <a:cubicBezTo>
                  <a:pt x="2143" y="32069"/>
                  <a:pt x="218" y="22413"/>
                  <a:pt x="3690" y="14059"/>
                </a:cubicBezTo>
                <a:cubicBezTo>
                  <a:pt x="7161" y="5678"/>
                  <a:pt x="15326" y="199"/>
                  <a:pt x="24412" y="199"/>
                </a:cubicBezTo>
                <a:close/>
                <a:moveTo>
                  <a:pt x="24423" y="1"/>
                </a:moveTo>
                <a:cubicBezTo>
                  <a:pt x="18526" y="1"/>
                  <a:pt x="12732" y="2304"/>
                  <a:pt x="8409" y="6627"/>
                </a:cubicBezTo>
                <a:cubicBezTo>
                  <a:pt x="1954" y="13110"/>
                  <a:pt x="1" y="22820"/>
                  <a:pt x="3500" y="31283"/>
                </a:cubicBezTo>
                <a:cubicBezTo>
                  <a:pt x="6999" y="39718"/>
                  <a:pt x="15244" y="45251"/>
                  <a:pt x="24412" y="45251"/>
                </a:cubicBezTo>
                <a:cubicBezTo>
                  <a:pt x="36889" y="45224"/>
                  <a:pt x="47006" y="35107"/>
                  <a:pt x="47006" y="22630"/>
                </a:cubicBezTo>
                <a:cubicBezTo>
                  <a:pt x="47006" y="13489"/>
                  <a:pt x="41500" y="5244"/>
                  <a:pt x="33065" y="1718"/>
                </a:cubicBezTo>
                <a:cubicBezTo>
                  <a:pt x="30269" y="562"/>
                  <a:pt x="27333" y="1"/>
                  <a:pt x="24423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2" name="Google Shape;442;p8"/>
          <p:cNvSpPr/>
          <p:nvPr/>
        </p:nvSpPr>
        <p:spPr>
          <a:xfrm>
            <a:off x="-14450" y="2489475"/>
            <a:ext cx="9164100" cy="2654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8"/>
          <p:cNvSpPr/>
          <p:nvPr/>
        </p:nvSpPr>
        <p:spPr>
          <a:xfrm rot="5400000">
            <a:off x="-830096" y="-416166"/>
            <a:ext cx="1643833" cy="1654356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8"/>
          <p:cNvSpPr/>
          <p:nvPr/>
        </p:nvSpPr>
        <p:spPr>
          <a:xfrm>
            <a:off x="-1431258" y="4035300"/>
            <a:ext cx="2819362" cy="2714102"/>
          </a:xfrm>
          <a:custGeom>
            <a:avLst/>
            <a:gdLst/>
            <a:ahLst/>
            <a:cxnLst/>
            <a:rect l="l" t="t" r="r" b="b"/>
            <a:pathLst>
              <a:path w="47007" h="45252" extrusionOk="0">
                <a:moveTo>
                  <a:pt x="24412" y="199"/>
                </a:moveTo>
                <a:cubicBezTo>
                  <a:pt x="36781" y="226"/>
                  <a:pt x="46789" y="10262"/>
                  <a:pt x="46817" y="22630"/>
                </a:cubicBezTo>
                <a:cubicBezTo>
                  <a:pt x="46817" y="31689"/>
                  <a:pt x="41365" y="39854"/>
                  <a:pt x="32983" y="43326"/>
                </a:cubicBezTo>
                <a:cubicBezTo>
                  <a:pt x="30209" y="44475"/>
                  <a:pt x="27299" y="45032"/>
                  <a:pt x="24413" y="45032"/>
                </a:cubicBezTo>
                <a:cubicBezTo>
                  <a:pt x="18579" y="45032"/>
                  <a:pt x="12846" y="42753"/>
                  <a:pt x="8545" y="38470"/>
                </a:cubicBezTo>
                <a:cubicBezTo>
                  <a:pt x="2143" y="32069"/>
                  <a:pt x="218" y="22413"/>
                  <a:pt x="3690" y="14059"/>
                </a:cubicBezTo>
                <a:cubicBezTo>
                  <a:pt x="7161" y="5678"/>
                  <a:pt x="15326" y="199"/>
                  <a:pt x="24412" y="199"/>
                </a:cubicBezTo>
                <a:close/>
                <a:moveTo>
                  <a:pt x="24423" y="1"/>
                </a:moveTo>
                <a:cubicBezTo>
                  <a:pt x="18526" y="1"/>
                  <a:pt x="12732" y="2304"/>
                  <a:pt x="8409" y="6627"/>
                </a:cubicBezTo>
                <a:cubicBezTo>
                  <a:pt x="1954" y="13110"/>
                  <a:pt x="1" y="22820"/>
                  <a:pt x="3500" y="31283"/>
                </a:cubicBezTo>
                <a:cubicBezTo>
                  <a:pt x="6999" y="39718"/>
                  <a:pt x="15244" y="45251"/>
                  <a:pt x="24412" y="45251"/>
                </a:cubicBezTo>
                <a:cubicBezTo>
                  <a:pt x="36889" y="45224"/>
                  <a:pt x="47006" y="35107"/>
                  <a:pt x="47006" y="22630"/>
                </a:cubicBezTo>
                <a:cubicBezTo>
                  <a:pt x="47006" y="13489"/>
                  <a:pt x="41500" y="5244"/>
                  <a:pt x="33065" y="1718"/>
                </a:cubicBezTo>
                <a:cubicBezTo>
                  <a:pt x="30269" y="562"/>
                  <a:pt x="27333" y="1"/>
                  <a:pt x="244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14"/>
          <p:cNvSpPr/>
          <p:nvPr/>
        </p:nvSpPr>
        <p:spPr>
          <a:xfrm>
            <a:off x="-4500" y="3459950"/>
            <a:ext cx="9153000" cy="1683600"/>
          </a:xfrm>
          <a:prstGeom prst="rect">
            <a:avLst/>
          </a:prstGeom>
          <a:solidFill>
            <a:srgbClr val="EC6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4"/>
          <p:cNvSpPr txBox="1">
            <a:spLocks noGrp="1"/>
          </p:cNvSpPr>
          <p:nvPr>
            <p:ph type="title"/>
          </p:nvPr>
        </p:nvSpPr>
        <p:spPr>
          <a:xfrm>
            <a:off x="2060100" y="2303725"/>
            <a:ext cx="5023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8" name="Google Shape;1118;p14"/>
          <p:cNvSpPr txBox="1">
            <a:spLocks noGrp="1"/>
          </p:cNvSpPr>
          <p:nvPr>
            <p:ph type="title" idx="2" hasCustomPrompt="1"/>
          </p:nvPr>
        </p:nvSpPr>
        <p:spPr>
          <a:xfrm>
            <a:off x="2922000" y="882900"/>
            <a:ext cx="3300000" cy="13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19" name="Google Shape;1119;p14"/>
          <p:cNvSpPr txBox="1">
            <a:spLocks noGrp="1"/>
          </p:cNvSpPr>
          <p:nvPr>
            <p:ph type="subTitle" idx="1"/>
          </p:nvPr>
        </p:nvSpPr>
        <p:spPr>
          <a:xfrm>
            <a:off x="2060100" y="3581400"/>
            <a:ext cx="5023800" cy="5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20" name="Google Shape;1120;p14"/>
          <p:cNvGrpSpPr/>
          <p:nvPr/>
        </p:nvGrpSpPr>
        <p:grpSpPr>
          <a:xfrm>
            <a:off x="-162337" y="3"/>
            <a:ext cx="1672863" cy="1656546"/>
            <a:chOff x="333050" y="440075"/>
            <a:chExt cx="977825" cy="1078200"/>
          </a:xfrm>
        </p:grpSpPr>
        <p:sp>
          <p:nvSpPr>
            <p:cNvPr id="1121" name="Google Shape;1121;p14"/>
            <p:cNvSpPr/>
            <p:nvPr/>
          </p:nvSpPr>
          <p:spPr>
            <a:xfrm>
              <a:off x="3330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4"/>
            <p:cNvSpPr/>
            <p:nvPr/>
          </p:nvSpPr>
          <p:spPr>
            <a:xfrm>
              <a:off x="3330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4"/>
            <p:cNvSpPr/>
            <p:nvPr/>
          </p:nvSpPr>
          <p:spPr>
            <a:xfrm>
              <a:off x="3330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3330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3330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3330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3330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3330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3330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3330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3330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429325" y="4400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429325" y="5458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429325" y="652325"/>
              <a:ext cx="17675" cy="16975"/>
            </a:xfrm>
            <a:custGeom>
              <a:avLst/>
              <a:gdLst/>
              <a:ahLst/>
              <a:cxnLst/>
              <a:rect l="l" t="t" r="r" b="b"/>
              <a:pathLst>
                <a:path w="707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429325" y="7581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429325" y="8639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429325" y="97035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429325" y="1076125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429325" y="11826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429325" y="12883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429325" y="13941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429325" y="150062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525625" y="44007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525625" y="545850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525625" y="652325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1" y="0"/>
                  </a:moveTo>
                  <a:lnTo>
                    <a:pt x="1" y="679"/>
                  </a:lnTo>
                  <a:lnTo>
                    <a:pt x="679" y="679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525625" y="7581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4"/>
            <p:cNvSpPr/>
            <p:nvPr/>
          </p:nvSpPr>
          <p:spPr>
            <a:xfrm>
              <a:off x="525625" y="8639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5"/>
                  </a:lnTo>
                  <a:lnTo>
                    <a:pt x="679" y="705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4"/>
            <p:cNvSpPr/>
            <p:nvPr/>
          </p:nvSpPr>
          <p:spPr>
            <a:xfrm>
              <a:off x="525625" y="97035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4"/>
            <p:cNvSpPr/>
            <p:nvPr/>
          </p:nvSpPr>
          <p:spPr>
            <a:xfrm>
              <a:off x="525625" y="1076125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4"/>
            <p:cNvSpPr/>
            <p:nvPr/>
          </p:nvSpPr>
          <p:spPr>
            <a:xfrm>
              <a:off x="525625" y="11826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5"/>
                  </a:lnTo>
                  <a:lnTo>
                    <a:pt x="679" y="705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4"/>
            <p:cNvSpPr/>
            <p:nvPr/>
          </p:nvSpPr>
          <p:spPr>
            <a:xfrm>
              <a:off x="525625" y="128837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4"/>
            <p:cNvSpPr/>
            <p:nvPr/>
          </p:nvSpPr>
          <p:spPr>
            <a:xfrm>
              <a:off x="525625" y="1394150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4"/>
            <p:cNvSpPr/>
            <p:nvPr/>
          </p:nvSpPr>
          <p:spPr>
            <a:xfrm>
              <a:off x="525625" y="150062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4"/>
            <p:cNvSpPr/>
            <p:nvPr/>
          </p:nvSpPr>
          <p:spPr>
            <a:xfrm>
              <a:off x="621225" y="4400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4"/>
            <p:cNvSpPr/>
            <p:nvPr/>
          </p:nvSpPr>
          <p:spPr>
            <a:xfrm>
              <a:off x="621225" y="5458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4"/>
            <p:cNvSpPr/>
            <p:nvPr/>
          </p:nvSpPr>
          <p:spPr>
            <a:xfrm>
              <a:off x="621225" y="652325"/>
              <a:ext cx="17675" cy="16975"/>
            </a:xfrm>
            <a:custGeom>
              <a:avLst/>
              <a:gdLst/>
              <a:ahLst/>
              <a:cxnLst/>
              <a:rect l="l" t="t" r="r" b="b"/>
              <a:pathLst>
                <a:path w="707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4"/>
            <p:cNvSpPr/>
            <p:nvPr/>
          </p:nvSpPr>
          <p:spPr>
            <a:xfrm>
              <a:off x="621225" y="7581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4"/>
            <p:cNvSpPr/>
            <p:nvPr/>
          </p:nvSpPr>
          <p:spPr>
            <a:xfrm>
              <a:off x="621225" y="8639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4"/>
            <p:cNvSpPr/>
            <p:nvPr/>
          </p:nvSpPr>
          <p:spPr>
            <a:xfrm>
              <a:off x="621225" y="97035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4"/>
            <p:cNvSpPr/>
            <p:nvPr/>
          </p:nvSpPr>
          <p:spPr>
            <a:xfrm>
              <a:off x="621225" y="1076125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4"/>
            <p:cNvSpPr/>
            <p:nvPr/>
          </p:nvSpPr>
          <p:spPr>
            <a:xfrm>
              <a:off x="621225" y="11826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4"/>
            <p:cNvSpPr/>
            <p:nvPr/>
          </p:nvSpPr>
          <p:spPr>
            <a:xfrm>
              <a:off x="621225" y="12883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4"/>
            <p:cNvSpPr/>
            <p:nvPr/>
          </p:nvSpPr>
          <p:spPr>
            <a:xfrm>
              <a:off x="621225" y="13941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4"/>
            <p:cNvSpPr/>
            <p:nvPr/>
          </p:nvSpPr>
          <p:spPr>
            <a:xfrm>
              <a:off x="621225" y="150062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4"/>
            <p:cNvSpPr/>
            <p:nvPr/>
          </p:nvSpPr>
          <p:spPr>
            <a:xfrm>
              <a:off x="7175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4"/>
            <p:cNvSpPr/>
            <p:nvPr/>
          </p:nvSpPr>
          <p:spPr>
            <a:xfrm>
              <a:off x="7175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4"/>
            <p:cNvSpPr/>
            <p:nvPr/>
          </p:nvSpPr>
          <p:spPr>
            <a:xfrm>
              <a:off x="7175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4"/>
            <p:cNvSpPr/>
            <p:nvPr/>
          </p:nvSpPr>
          <p:spPr>
            <a:xfrm>
              <a:off x="7175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4"/>
            <p:cNvSpPr/>
            <p:nvPr/>
          </p:nvSpPr>
          <p:spPr>
            <a:xfrm>
              <a:off x="7175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4"/>
            <p:cNvSpPr/>
            <p:nvPr/>
          </p:nvSpPr>
          <p:spPr>
            <a:xfrm>
              <a:off x="7175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4"/>
            <p:cNvSpPr/>
            <p:nvPr/>
          </p:nvSpPr>
          <p:spPr>
            <a:xfrm>
              <a:off x="7175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4"/>
            <p:cNvSpPr/>
            <p:nvPr/>
          </p:nvSpPr>
          <p:spPr>
            <a:xfrm>
              <a:off x="7175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4"/>
            <p:cNvSpPr/>
            <p:nvPr/>
          </p:nvSpPr>
          <p:spPr>
            <a:xfrm>
              <a:off x="7175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4"/>
            <p:cNvSpPr/>
            <p:nvPr/>
          </p:nvSpPr>
          <p:spPr>
            <a:xfrm>
              <a:off x="7175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4"/>
            <p:cNvSpPr/>
            <p:nvPr/>
          </p:nvSpPr>
          <p:spPr>
            <a:xfrm>
              <a:off x="7175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4"/>
            <p:cNvSpPr/>
            <p:nvPr/>
          </p:nvSpPr>
          <p:spPr>
            <a:xfrm>
              <a:off x="8131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4"/>
            <p:cNvSpPr/>
            <p:nvPr/>
          </p:nvSpPr>
          <p:spPr>
            <a:xfrm>
              <a:off x="8131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4"/>
            <p:cNvSpPr/>
            <p:nvPr/>
          </p:nvSpPr>
          <p:spPr>
            <a:xfrm>
              <a:off x="8131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5" y="679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4"/>
            <p:cNvSpPr/>
            <p:nvPr/>
          </p:nvSpPr>
          <p:spPr>
            <a:xfrm>
              <a:off x="8131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4"/>
            <p:cNvSpPr/>
            <p:nvPr/>
          </p:nvSpPr>
          <p:spPr>
            <a:xfrm>
              <a:off x="8131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4"/>
            <p:cNvSpPr/>
            <p:nvPr/>
          </p:nvSpPr>
          <p:spPr>
            <a:xfrm>
              <a:off x="8131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4"/>
            <p:cNvSpPr/>
            <p:nvPr/>
          </p:nvSpPr>
          <p:spPr>
            <a:xfrm>
              <a:off x="8131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8131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8131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4"/>
            <p:cNvSpPr/>
            <p:nvPr/>
          </p:nvSpPr>
          <p:spPr>
            <a:xfrm>
              <a:off x="8131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4"/>
            <p:cNvSpPr/>
            <p:nvPr/>
          </p:nvSpPr>
          <p:spPr>
            <a:xfrm>
              <a:off x="8131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4"/>
            <p:cNvSpPr/>
            <p:nvPr/>
          </p:nvSpPr>
          <p:spPr>
            <a:xfrm>
              <a:off x="9094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4"/>
            <p:cNvSpPr/>
            <p:nvPr/>
          </p:nvSpPr>
          <p:spPr>
            <a:xfrm>
              <a:off x="9094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9094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9094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9094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9094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9094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9094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9094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9094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9094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10050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10050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10050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5" y="679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10050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10050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10050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10050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10050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10050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10050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10050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11013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11013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11013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11013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11013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11013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11013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11013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11013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11013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11013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11976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11976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11976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11976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11976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11976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11976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11976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11976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11976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11976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12932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12932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12932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12932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12932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12932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12932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12932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12932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12932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12932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2" name="Google Shape;1242;p14"/>
          <p:cNvSpPr/>
          <p:nvPr/>
        </p:nvSpPr>
        <p:spPr>
          <a:xfrm>
            <a:off x="836975" y="4302150"/>
            <a:ext cx="841800" cy="84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4"/>
          <p:cNvSpPr/>
          <p:nvPr/>
        </p:nvSpPr>
        <p:spPr>
          <a:xfrm>
            <a:off x="837148" y="4302323"/>
            <a:ext cx="841200" cy="84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44" name="Google Shape;1244;p14"/>
          <p:cNvSpPr/>
          <p:nvPr/>
        </p:nvSpPr>
        <p:spPr>
          <a:xfrm>
            <a:off x="7562842" y="2402450"/>
            <a:ext cx="2819362" cy="2714102"/>
          </a:xfrm>
          <a:custGeom>
            <a:avLst/>
            <a:gdLst/>
            <a:ahLst/>
            <a:cxnLst/>
            <a:rect l="l" t="t" r="r" b="b"/>
            <a:pathLst>
              <a:path w="47007" h="45252" extrusionOk="0">
                <a:moveTo>
                  <a:pt x="24412" y="199"/>
                </a:moveTo>
                <a:cubicBezTo>
                  <a:pt x="36781" y="226"/>
                  <a:pt x="46789" y="10262"/>
                  <a:pt x="46817" y="22630"/>
                </a:cubicBezTo>
                <a:cubicBezTo>
                  <a:pt x="46817" y="31689"/>
                  <a:pt x="41365" y="39854"/>
                  <a:pt x="32983" y="43326"/>
                </a:cubicBezTo>
                <a:cubicBezTo>
                  <a:pt x="30209" y="44475"/>
                  <a:pt x="27299" y="45032"/>
                  <a:pt x="24413" y="45032"/>
                </a:cubicBezTo>
                <a:cubicBezTo>
                  <a:pt x="18579" y="45032"/>
                  <a:pt x="12846" y="42753"/>
                  <a:pt x="8545" y="38470"/>
                </a:cubicBezTo>
                <a:cubicBezTo>
                  <a:pt x="2143" y="32069"/>
                  <a:pt x="218" y="22413"/>
                  <a:pt x="3690" y="14059"/>
                </a:cubicBezTo>
                <a:cubicBezTo>
                  <a:pt x="7161" y="5678"/>
                  <a:pt x="15326" y="199"/>
                  <a:pt x="24412" y="199"/>
                </a:cubicBezTo>
                <a:close/>
                <a:moveTo>
                  <a:pt x="24423" y="1"/>
                </a:moveTo>
                <a:cubicBezTo>
                  <a:pt x="18526" y="1"/>
                  <a:pt x="12732" y="2304"/>
                  <a:pt x="8409" y="6627"/>
                </a:cubicBezTo>
                <a:cubicBezTo>
                  <a:pt x="1954" y="13110"/>
                  <a:pt x="1" y="22820"/>
                  <a:pt x="3500" y="31283"/>
                </a:cubicBezTo>
                <a:cubicBezTo>
                  <a:pt x="6999" y="39718"/>
                  <a:pt x="15244" y="45251"/>
                  <a:pt x="24412" y="45251"/>
                </a:cubicBezTo>
                <a:cubicBezTo>
                  <a:pt x="36889" y="45224"/>
                  <a:pt x="47006" y="35107"/>
                  <a:pt x="47006" y="22630"/>
                </a:cubicBezTo>
                <a:cubicBezTo>
                  <a:pt x="47006" y="13489"/>
                  <a:pt x="41500" y="5244"/>
                  <a:pt x="33065" y="1718"/>
                </a:cubicBezTo>
                <a:cubicBezTo>
                  <a:pt x="30269" y="562"/>
                  <a:pt x="27333" y="1"/>
                  <a:pt x="244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4"/>
          <p:cNvSpPr/>
          <p:nvPr/>
        </p:nvSpPr>
        <p:spPr>
          <a:xfrm>
            <a:off x="837100" y="3460324"/>
            <a:ext cx="841800" cy="841500"/>
          </a:xfrm>
          <a:prstGeom prst="rect">
            <a:avLst/>
          </a:prstGeom>
          <a:solidFill>
            <a:srgbClr val="AC44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4"/>
          <p:cNvSpPr/>
          <p:nvPr/>
        </p:nvSpPr>
        <p:spPr>
          <a:xfrm>
            <a:off x="837275" y="3460425"/>
            <a:ext cx="841200" cy="84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47" name="Google Shape;1247;p14"/>
          <p:cNvSpPr/>
          <p:nvPr/>
        </p:nvSpPr>
        <p:spPr>
          <a:xfrm>
            <a:off x="-4375" y="3459950"/>
            <a:ext cx="841800" cy="84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4"/>
          <p:cNvSpPr/>
          <p:nvPr/>
        </p:nvSpPr>
        <p:spPr>
          <a:xfrm>
            <a:off x="-4202" y="3460123"/>
            <a:ext cx="841200" cy="841200"/>
          </a:xfrm>
          <a:prstGeom prst="ellipse">
            <a:avLst/>
          </a:prstGeom>
          <a:solidFill>
            <a:srgbClr val="D05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49" name="Google Shape;1249;p14"/>
          <p:cNvSpPr/>
          <p:nvPr/>
        </p:nvSpPr>
        <p:spPr>
          <a:xfrm>
            <a:off x="-4500" y="4302149"/>
            <a:ext cx="841800" cy="84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4"/>
          <p:cNvSpPr/>
          <p:nvPr/>
        </p:nvSpPr>
        <p:spPr>
          <a:xfrm>
            <a:off x="-4325" y="4302250"/>
            <a:ext cx="841200" cy="8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17"/>
          <p:cNvSpPr/>
          <p:nvPr/>
        </p:nvSpPr>
        <p:spPr>
          <a:xfrm>
            <a:off x="0" y="150"/>
            <a:ext cx="4572000" cy="5143500"/>
          </a:xfrm>
          <a:prstGeom prst="rect">
            <a:avLst/>
          </a:prstGeom>
          <a:solidFill>
            <a:srgbClr val="AC44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17"/>
          <p:cNvSpPr/>
          <p:nvPr/>
        </p:nvSpPr>
        <p:spPr>
          <a:xfrm>
            <a:off x="382" y="286298"/>
            <a:ext cx="4570500" cy="457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395" name="Google Shape;1395;p1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7"/>
          <p:cNvSpPr txBox="1">
            <a:spLocks noGrp="1"/>
          </p:cNvSpPr>
          <p:nvPr>
            <p:ph type="subTitle" idx="1"/>
          </p:nvPr>
        </p:nvSpPr>
        <p:spPr>
          <a:xfrm>
            <a:off x="715100" y="3143250"/>
            <a:ext cx="3448500" cy="9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7" name="Google Shape;1397;p17"/>
          <p:cNvSpPr txBox="1">
            <a:spLocks noGrp="1"/>
          </p:cNvSpPr>
          <p:nvPr>
            <p:ph type="title"/>
          </p:nvPr>
        </p:nvSpPr>
        <p:spPr>
          <a:xfrm>
            <a:off x="715100" y="1054650"/>
            <a:ext cx="3448500" cy="20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Google Shape;2733;p35"/>
          <p:cNvSpPr/>
          <p:nvPr/>
        </p:nvSpPr>
        <p:spPr>
          <a:xfrm>
            <a:off x="8801100" y="150"/>
            <a:ext cx="3429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35"/>
          <p:cNvSpPr/>
          <p:nvPr/>
        </p:nvSpPr>
        <p:spPr>
          <a:xfrm>
            <a:off x="-880636" y="1996309"/>
            <a:ext cx="1595700" cy="1595700"/>
          </a:xfrm>
          <a:prstGeom prst="rect">
            <a:avLst/>
          </a:prstGeom>
          <a:solidFill>
            <a:srgbClr val="AC44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35"/>
          <p:cNvSpPr/>
          <p:nvPr/>
        </p:nvSpPr>
        <p:spPr>
          <a:xfrm>
            <a:off x="-880304" y="1996501"/>
            <a:ext cx="1595400" cy="1595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736" name="Google Shape;2736;p35"/>
          <p:cNvSpPr/>
          <p:nvPr/>
        </p:nvSpPr>
        <p:spPr>
          <a:xfrm>
            <a:off x="-880638" y="3592675"/>
            <a:ext cx="1595700" cy="15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35"/>
          <p:cNvSpPr/>
          <p:nvPr/>
        </p:nvSpPr>
        <p:spPr>
          <a:xfrm>
            <a:off x="-880309" y="3593003"/>
            <a:ext cx="1595400" cy="159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738" name="Google Shape;2738;p35"/>
          <p:cNvGrpSpPr/>
          <p:nvPr/>
        </p:nvGrpSpPr>
        <p:grpSpPr>
          <a:xfrm rot="10800000">
            <a:off x="8423988" y="2646937"/>
            <a:ext cx="1443717" cy="2858823"/>
            <a:chOff x="6642725" y="410250"/>
            <a:chExt cx="686275" cy="1544725"/>
          </a:xfrm>
        </p:grpSpPr>
        <p:sp>
          <p:nvSpPr>
            <p:cNvPr id="2739" name="Google Shape;2739;p35"/>
            <p:cNvSpPr/>
            <p:nvPr/>
          </p:nvSpPr>
          <p:spPr>
            <a:xfrm>
              <a:off x="6642725" y="410250"/>
              <a:ext cx="686275" cy="1544725"/>
            </a:xfrm>
            <a:custGeom>
              <a:avLst/>
              <a:gdLst/>
              <a:ahLst/>
              <a:cxnLst/>
              <a:rect l="l" t="t" r="r" b="b"/>
              <a:pathLst>
                <a:path w="27451" h="61789" extrusionOk="0">
                  <a:moveTo>
                    <a:pt x="1" y="0"/>
                  </a:moveTo>
                  <a:lnTo>
                    <a:pt x="1" y="45785"/>
                  </a:lnTo>
                  <a:cubicBezTo>
                    <a:pt x="1" y="54600"/>
                    <a:pt x="6158" y="61788"/>
                    <a:pt x="13726" y="61788"/>
                  </a:cubicBezTo>
                  <a:cubicBezTo>
                    <a:pt x="21266" y="61788"/>
                    <a:pt x="27423" y="54600"/>
                    <a:pt x="27450" y="45758"/>
                  </a:cubicBezTo>
                  <a:lnTo>
                    <a:pt x="27450" y="0"/>
                  </a:lnTo>
                  <a:lnTo>
                    <a:pt x="27260" y="0"/>
                  </a:lnTo>
                  <a:lnTo>
                    <a:pt x="27260" y="45785"/>
                  </a:lnTo>
                  <a:cubicBezTo>
                    <a:pt x="27260" y="54492"/>
                    <a:pt x="21185" y="61544"/>
                    <a:pt x="13726" y="61544"/>
                  </a:cubicBezTo>
                  <a:cubicBezTo>
                    <a:pt x="6239" y="61544"/>
                    <a:pt x="191" y="54465"/>
                    <a:pt x="191" y="45758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5"/>
            <p:cNvSpPr/>
            <p:nvPr/>
          </p:nvSpPr>
          <p:spPr>
            <a:xfrm>
              <a:off x="6692250" y="410250"/>
              <a:ext cx="586575" cy="1486400"/>
            </a:xfrm>
            <a:custGeom>
              <a:avLst/>
              <a:gdLst/>
              <a:ahLst/>
              <a:cxnLst/>
              <a:rect l="l" t="t" r="r" b="b"/>
              <a:pathLst>
                <a:path w="23463" h="59456" extrusionOk="0">
                  <a:moveTo>
                    <a:pt x="0" y="0"/>
                  </a:moveTo>
                  <a:lnTo>
                    <a:pt x="0" y="45785"/>
                  </a:lnTo>
                  <a:cubicBezTo>
                    <a:pt x="0" y="53326"/>
                    <a:pt x="5262" y="59456"/>
                    <a:pt x="11745" y="59456"/>
                  </a:cubicBezTo>
                  <a:cubicBezTo>
                    <a:pt x="18200" y="59456"/>
                    <a:pt x="23462" y="53326"/>
                    <a:pt x="23435" y="45758"/>
                  </a:cubicBezTo>
                  <a:lnTo>
                    <a:pt x="23435" y="0"/>
                  </a:lnTo>
                  <a:lnTo>
                    <a:pt x="23272" y="0"/>
                  </a:lnTo>
                  <a:lnTo>
                    <a:pt x="23272" y="45758"/>
                  </a:lnTo>
                  <a:cubicBezTo>
                    <a:pt x="23272" y="53190"/>
                    <a:pt x="18065" y="59239"/>
                    <a:pt x="11718" y="59239"/>
                  </a:cubicBezTo>
                  <a:cubicBezTo>
                    <a:pt x="5371" y="59239"/>
                    <a:pt x="190" y="53190"/>
                    <a:pt x="190" y="45758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5"/>
            <p:cNvSpPr/>
            <p:nvPr/>
          </p:nvSpPr>
          <p:spPr>
            <a:xfrm>
              <a:off x="6742425" y="410250"/>
              <a:ext cx="486900" cy="1428775"/>
            </a:xfrm>
            <a:custGeom>
              <a:avLst/>
              <a:gdLst/>
              <a:ahLst/>
              <a:cxnLst/>
              <a:rect l="l" t="t" r="r" b="b"/>
              <a:pathLst>
                <a:path w="19476" h="57151" extrusionOk="0">
                  <a:moveTo>
                    <a:pt x="0" y="0"/>
                  </a:moveTo>
                  <a:lnTo>
                    <a:pt x="0" y="45785"/>
                  </a:lnTo>
                  <a:cubicBezTo>
                    <a:pt x="0" y="52051"/>
                    <a:pt x="4367" y="57150"/>
                    <a:pt x="9738" y="57150"/>
                  </a:cubicBezTo>
                  <a:cubicBezTo>
                    <a:pt x="15108" y="57150"/>
                    <a:pt x="19475" y="52051"/>
                    <a:pt x="19475" y="45758"/>
                  </a:cubicBezTo>
                  <a:lnTo>
                    <a:pt x="19475" y="0"/>
                  </a:lnTo>
                  <a:lnTo>
                    <a:pt x="19285" y="0"/>
                  </a:lnTo>
                  <a:lnTo>
                    <a:pt x="19285" y="45758"/>
                  </a:lnTo>
                  <a:cubicBezTo>
                    <a:pt x="19285" y="51915"/>
                    <a:pt x="15000" y="56906"/>
                    <a:pt x="9738" y="56906"/>
                  </a:cubicBezTo>
                  <a:cubicBezTo>
                    <a:pt x="4449" y="56906"/>
                    <a:pt x="163" y="51915"/>
                    <a:pt x="163" y="45758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5"/>
            <p:cNvSpPr/>
            <p:nvPr/>
          </p:nvSpPr>
          <p:spPr>
            <a:xfrm>
              <a:off x="6791925" y="410250"/>
              <a:ext cx="387900" cy="1370450"/>
            </a:xfrm>
            <a:custGeom>
              <a:avLst/>
              <a:gdLst/>
              <a:ahLst/>
              <a:cxnLst/>
              <a:rect l="l" t="t" r="r" b="b"/>
              <a:pathLst>
                <a:path w="15516" h="54818" extrusionOk="0">
                  <a:moveTo>
                    <a:pt x="0" y="0"/>
                  </a:moveTo>
                  <a:lnTo>
                    <a:pt x="0" y="45785"/>
                  </a:lnTo>
                  <a:cubicBezTo>
                    <a:pt x="0" y="50749"/>
                    <a:pt x="3472" y="54817"/>
                    <a:pt x="7758" y="54817"/>
                  </a:cubicBezTo>
                  <a:cubicBezTo>
                    <a:pt x="12016" y="54817"/>
                    <a:pt x="15515" y="50776"/>
                    <a:pt x="15515" y="45758"/>
                  </a:cubicBezTo>
                  <a:lnTo>
                    <a:pt x="15515" y="0"/>
                  </a:lnTo>
                  <a:lnTo>
                    <a:pt x="15325" y="0"/>
                  </a:lnTo>
                  <a:lnTo>
                    <a:pt x="15325" y="45758"/>
                  </a:lnTo>
                  <a:cubicBezTo>
                    <a:pt x="15325" y="50640"/>
                    <a:pt x="11935" y="54600"/>
                    <a:pt x="7758" y="54600"/>
                  </a:cubicBezTo>
                  <a:cubicBezTo>
                    <a:pt x="3553" y="54600"/>
                    <a:pt x="163" y="50640"/>
                    <a:pt x="163" y="45758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3" name="Google Shape;2743;p35"/>
          <p:cNvSpPr/>
          <p:nvPr/>
        </p:nvSpPr>
        <p:spPr>
          <a:xfrm>
            <a:off x="-2104258" y="2587500"/>
            <a:ext cx="2819362" cy="2714102"/>
          </a:xfrm>
          <a:custGeom>
            <a:avLst/>
            <a:gdLst/>
            <a:ahLst/>
            <a:cxnLst/>
            <a:rect l="l" t="t" r="r" b="b"/>
            <a:pathLst>
              <a:path w="47007" h="45252" extrusionOk="0">
                <a:moveTo>
                  <a:pt x="24412" y="199"/>
                </a:moveTo>
                <a:cubicBezTo>
                  <a:pt x="36781" y="226"/>
                  <a:pt x="46789" y="10262"/>
                  <a:pt x="46817" y="22630"/>
                </a:cubicBezTo>
                <a:cubicBezTo>
                  <a:pt x="46817" y="31689"/>
                  <a:pt x="41365" y="39854"/>
                  <a:pt x="32983" y="43326"/>
                </a:cubicBezTo>
                <a:cubicBezTo>
                  <a:pt x="30209" y="44475"/>
                  <a:pt x="27299" y="45032"/>
                  <a:pt x="24413" y="45032"/>
                </a:cubicBezTo>
                <a:cubicBezTo>
                  <a:pt x="18579" y="45032"/>
                  <a:pt x="12846" y="42753"/>
                  <a:pt x="8545" y="38470"/>
                </a:cubicBezTo>
                <a:cubicBezTo>
                  <a:pt x="2143" y="32069"/>
                  <a:pt x="218" y="22413"/>
                  <a:pt x="3690" y="14059"/>
                </a:cubicBezTo>
                <a:cubicBezTo>
                  <a:pt x="7161" y="5678"/>
                  <a:pt x="15326" y="199"/>
                  <a:pt x="24412" y="199"/>
                </a:cubicBezTo>
                <a:close/>
                <a:moveTo>
                  <a:pt x="24423" y="1"/>
                </a:moveTo>
                <a:cubicBezTo>
                  <a:pt x="18526" y="1"/>
                  <a:pt x="12732" y="2304"/>
                  <a:pt x="8409" y="6627"/>
                </a:cubicBezTo>
                <a:cubicBezTo>
                  <a:pt x="1954" y="13110"/>
                  <a:pt x="1" y="22820"/>
                  <a:pt x="3500" y="31283"/>
                </a:cubicBezTo>
                <a:cubicBezTo>
                  <a:pt x="6999" y="39718"/>
                  <a:pt x="15244" y="45251"/>
                  <a:pt x="24412" y="45251"/>
                </a:cubicBezTo>
                <a:cubicBezTo>
                  <a:pt x="36889" y="45224"/>
                  <a:pt x="47006" y="35107"/>
                  <a:pt x="47006" y="22630"/>
                </a:cubicBezTo>
                <a:cubicBezTo>
                  <a:pt x="47006" y="13489"/>
                  <a:pt x="41500" y="5244"/>
                  <a:pt x="33065" y="1718"/>
                </a:cubicBezTo>
                <a:cubicBezTo>
                  <a:pt x="30269" y="562"/>
                  <a:pt x="27333" y="1"/>
                  <a:pt x="244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 Black"/>
              <a:buNone/>
              <a:defRPr sz="3500">
                <a:solidFill>
                  <a:schemeClr val="dk1"/>
                </a:solidFill>
                <a:latin typeface="Lexend Deca Black"/>
                <a:ea typeface="Lexend Deca Black"/>
                <a:cs typeface="Lexend Deca Black"/>
                <a:sym typeface="Lexend Deca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Medium"/>
              <a:buChar char="●"/>
              <a:defRPr>
                <a:solidFill>
                  <a:schemeClr val="dk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Medium"/>
              <a:buChar char="○"/>
              <a:defRPr>
                <a:solidFill>
                  <a:schemeClr val="dk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Medium"/>
              <a:buChar char="■"/>
              <a:defRPr>
                <a:solidFill>
                  <a:schemeClr val="dk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Medium"/>
              <a:buChar char="●"/>
              <a:defRPr>
                <a:solidFill>
                  <a:schemeClr val="dk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Medium"/>
              <a:buChar char="○"/>
              <a:defRPr>
                <a:solidFill>
                  <a:schemeClr val="dk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Medium"/>
              <a:buChar char="■"/>
              <a:defRPr>
                <a:solidFill>
                  <a:schemeClr val="dk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Medium"/>
              <a:buChar char="●"/>
              <a:defRPr>
                <a:solidFill>
                  <a:schemeClr val="dk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Medium"/>
              <a:buChar char="○"/>
              <a:defRPr>
                <a:solidFill>
                  <a:schemeClr val="dk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 Deca Medium"/>
              <a:buChar char="■"/>
              <a:defRPr>
                <a:solidFill>
                  <a:schemeClr val="dk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8" r:id="rId6"/>
    <p:sldLayoutId id="2147483660" r:id="rId7"/>
    <p:sldLayoutId id="2147483663" r:id="rId8"/>
    <p:sldLayoutId id="2147483681" r:id="rId9"/>
    <p:sldLayoutId id="2147483682" r:id="rId10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learn.eduopen.org/course/view.php?id=19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learn.eduopen.org/course/view.php?id=19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lamagazin.com/index.php/2021/04/13/las-propuestas-de-redes-sociales-que-superan-al-logo-oficial-del-aif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es-es/video/manos-tecnologia-sin-rostro-ordenador-4708325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logdeconomiacharro.blogspot.com/2011/01/actividades-ud5-solucion-de-conflicto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es-es/video/manos-tecnologia-sin-rostro-ordenador-4708325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learn.eduopen.org/course/view.php?id=19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es-es/video/manos-tecnologia-sin-rostro-ordenador-470832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" name="Google Shape;2767;p40"/>
          <p:cNvSpPr txBox="1">
            <a:spLocks noGrp="1"/>
          </p:cNvSpPr>
          <p:nvPr>
            <p:ph type="ctrTitle"/>
          </p:nvPr>
        </p:nvSpPr>
        <p:spPr>
          <a:xfrm>
            <a:off x="2815568" y="638597"/>
            <a:ext cx="3639020" cy="11108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>
                <a:latin typeface="Lexend Deca"/>
                <a:sym typeface="Lexend Deca"/>
              </a:rPr>
              <a:t>CBT No. 2, “Lic. Carlos Pichardo”, Tecámac</a:t>
            </a:r>
            <a:endParaRPr lang="es-MX" sz="2800" dirty="0">
              <a:solidFill>
                <a:schemeClr val="dk1"/>
              </a:solidFill>
            </a:endParaRPr>
          </a:p>
        </p:txBody>
      </p:sp>
      <p:sp>
        <p:nvSpPr>
          <p:cNvPr id="2768" name="Google Shape;2768;p40"/>
          <p:cNvSpPr txBox="1"/>
          <p:nvPr/>
        </p:nvSpPr>
        <p:spPr>
          <a:xfrm>
            <a:off x="738850" y="151025"/>
            <a:ext cx="5801807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latin typeface="Lexend Deca Medium"/>
                <a:ea typeface="Lexend Deca Medium"/>
                <a:cs typeface="Lexend Deca Medium"/>
                <a:sym typeface="Lexend Deca Medium"/>
              </a:rPr>
              <a:t>CENTRO DE BACHILLERATO TECNOLÓGICO</a:t>
            </a:r>
            <a:endParaRPr lang="es-MX" sz="1600" dirty="0"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2770" name="Google Shape;2770;p40"/>
          <p:cNvSpPr txBox="1">
            <a:spLocks noGrp="1"/>
          </p:cNvSpPr>
          <p:nvPr>
            <p:ph type="subTitle" idx="1"/>
          </p:nvPr>
        </p:nvSpPr>
        <p:spPr>
          <a:xfrm>
            <a:off x="738850" y="3186350"/>
            <a:ext cx="4359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Nombre del estudiante</a:t>
            </a:r>
          </a:p>
        </p:txBody>
      </p:sp>
      <p:sp>
        <p:nvSpPr>
          <p:cNvPr id="2771" name="Google Shape;2771;p40"/>
          <p:cNvSpPr/>
          <p:nvPr/>
        </p:nvSpPr>
        <p:spPr>
          <a:xfrm>
            <a:off x="835832" y="2919872"/>
            <a:ext cx="1812575" cy="48296"/>
          </a:xfrm>
          <a:custGeom>
            <a:avLst/>
            <a:gdLst/>
            <a:ahLst/>
            <a:cxnLst/>
            <a:rect l="l" t="t" r="r" b="b"/>
            <a:pathLst>
              <a:path w="72503" h="5425" extrusionOk="0">
                <a:moveTo>
                  <a:pt x="0" y="0"/>
                </a:moveTo>
                <a:lnTo>
                  <a:pt x="0" y="5425"/>
                </a:lnTo>
                <a:lnTo>
                  <a:pt x="72502" y="5425"/>
                </a:lnTo>
                <a:lnTo>
                  <a:pt x="725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</p:txBody>
      </p:sp>
      <p:grpSp>
        <p:nvGrpSpPr>
          <p:cNvPr id="2772" name="Google Shape;2772;p40"/>
          <p:cNvGrpSpPr/>
          <p:nvPr/>
        </p:nvGrpSpPr>
        <p:grpSpPr>
          <a:xfrm>
            <a:off x="5507848" y="1591001"/>
            <a:ext cx="2117218" cy="3666740"/>
            <a:chOff x="1480948" y="1591001"/>
            <a:chExt cx="2117218" cy="3666740"/>
          </a:xfrm>
        </p:grpSpPr>
        <p:sp>
          <p:nvSpPr>
            <p:cNvPr id="2773" name="Google Shape;2773;p40"/>
            <p:cNvSpPr/>
            <p:nvPr/>
          </p:nvSpPr>
          <p:spPr>
            <a:xfrm>
              <a:off x="1480948" y="3743925"/>
              <a:ext cx="225947" cy="192543"/>
            </a:xfrm>
            <a:custGeom>
              <a:avLst/>
              <a:gdLst/>
              <a:ahLst/>
              <a:cxnLst/>
              <a:rect l="l" t="t" r="r" b="b"/>
              <a:pathLst>
                <a:path w="5046" h="4300" extrusionOk="0">
                  <a:moveTo>
                    <a:pt x="2876" y="1"/>
                  </a:moveTo>
                  <a:cubicBezTo>
                    <a:pt x="950" y="1"/>
                    <a:pt x="1" y="2306"/>
                    <a:pt x="1357" y="3662"/>
                  </a:cubicBezTo>
                  <a:cubicBezTo>
                    <a:pt x="1797" y="4102"/>
                    <a:pt x="2340" y="4300"/>
                    <a:pt x="2872" y="4300"/>
                  </a:cubicBezTo>
                  <a:cubicBezTo>
                    <a:pt x="3981" y="4300"/>
                    <a:pt x="5046" y="3444"/>
                    <a:pt x="5046" y="2144"/>
                  </a:cubicBezTo>
                  <a:cubicBezTo>
                    <a:pt x="5046" y="950"/>
                    <a:pt x="4069" y="1"/>
                    <a:pt x="2876" y="1"/>
                  </a:cubicBezTo>
                  <a:close/>
                </a:path>
              </a:pathLst>
            </a:custGeom>
            <a:solidFill>
              <a:srgbClr val="AC4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0"/>
            <p:cNvSpPr/>
            <p:nvPr/>
          </p:nvSpPr>
          <p:spPr>
            <a:xfrm>
              <a:off x="1618418" y="1591001"/>
              <a:ext cx="1979748" cy="3666740"/>
            </a:xfrm>
            <a:custGeom>
              <a:avLst/>
              <a:gdLst/>
              <a:ahLst/>
              <a:cxnLst/>
              <a:rect l="l" t="t" r="r" b="b"/>
              <a:pathLst>
                <a:path w="44213" h="81888" extrusionOk="0">
                  <a:moveTo>
                    <a:pt x="22107" y="1"/>
                  </a:moveTo>
                  <a:cubicBezTo>
                    <a:pt x="9928" y="1"/>
                    <a:pt x="1" y="9521"/>
                    <a:pt x="1" y="21184"/>
                  </a:cubicBezTo>
                  <a:lnTo>
                    <a:pt x="1" y="81888"/>
                  </a:lnTo>
                  <a:lnTo>
                    <a:pt x="191" y="81888"/>
                  </a:lnTo>
                  <a:lnTo>
                    <a:pt x="191" y="21184"/>
                  </a:lnTo>
                  <a:cubicBezTo>
                    <a:pt x="191" y="9603"/>
                    <a:pt x="10037" y="191"/>
                    <a:pt x="22107" y="191"/>
                  </a:cubicBezTo>
                  <a:cubicBezTo>
                    <a:pt x="34204" y="191"/>
                    <a:pt x="44023" y="9603"/>
                    <a:pt x="44023" y="21184"/>
                  </a:cubicBezTo>
                  <a:lnTo>
                    <a:pt x="44023" y="81888"/>
                  </a:lnTo>
                  <a:lnTo>
                    <a:pt x="44213" y="81888"/>
                  </a:lnTo>
                  <a:lnTo>
                    <a:pt x="44213" y="21184"/>
                  </a:lnTo>
                  <a:cubicBezTo>
                    <a:pt x="44213" y="9494"/>
                    <a:pt x="34286" y="1"/>
                    <a:pt x="221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0"/>
            <p:cNvSpPr/>
            <p:nvPr/>
          </p:nvSpPr>
          <p:spPr>
            <a:xfrm>
              <a:off x="1762960" y="1729453"/>
              <a:ext cx="1691918" cy="3528288"/>
            </a:xfrm>
            <a:custGeom>
              <a:avLst/>
              <a:gdLst/>
              <a:ahLst/>
              <a:cxnLst/>
              <a:rect l="l" t="t" r="r" b="b"/>
              <a:pathLst>
                <a:path w="37785" h="78796" extrusionOk="0">
                  <a:moveTo>
                    <a:pt x="18879" y="1"/>
                  </a:moveTo>
                  <a:cubicBezTo>
                    <a:pt x="8463" y="1"/>
                    <a:pt x="1" y="8111"/>
                    <a:pt x="1" y="18092"/>
                  </a:cubicBezTo>
                  <a:lnTo>
                    <a:pt x="1" y="78796"/>
                  </a:lnTo>
                  <a:lnTo>
                    <a:pt x="191" y="78796"/>
                  </a:lnTo>
                  <a:lnTo>
                    <a:pt x="191" y="18092"/>
                  </a:lnTo>
                  <a:cubicBezTo>
                    <a:pt x="191" y="8192"/>
                    <a:pt x="8572" y="164"/>
                    <a:pt x="18879" y="164"/>
                  </a:cubicBezTo>
                  <a:cubicBezTo>
                    <a:pt x="29186" y="164"/>
                    <a:pt x="37594" y="8219"/>
                    <a:pt x="37594" y="18092"/>
                  </a:cubicBezTo>
                  <a:lnTo>
                    <a:pt x="37594" y="78796"/>
                  </a:lnTo>
                  <a:lnTo>
                    <a:pt x="37784" y="78796"/>
                  </a:lnTo>
                  <a:lnTo>
                    <a:pt x="37784" y="18092"/>
                  </a:lnTo>
                  <a:cubicBezTo>
                    <a:pt x="37784" y="8111"/>
                    <a:pt x="29294" y="1"/>
                    <a:pt x="18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0"/>
            <p:cNvSpPr/>
            <p:nvPr/>
          </p:nvSpPr>
          <p:spPr>
            <a:xfrm>
              <a:off x="1906293" y="1866696"/>
              <a:ext cx="1404043" cy="3391045"/>
            </a:xfrm>
            <a:custGeom>
              <a:avLst/>
              <a:gdLst/>
              <a:ahLst/>
              <a:cxnLst/>
              <a:rect l="l" t="t" r="r" b="b"/>
              <a:pathLst>
                <a:path w="31356" h="75731" extrusionOk="0">
                  <a:moveTo>
                    <a:pt x="15678" y="1"/>
                  </a:moveTo>
                  <a:cubicBezTo>
                    <a:pt x="7025" y="1"/>
                    <a:pt x="0" y="6755"/>
                    <a:pt x="0" y="15027"/>
                  </a:cubicBezTo>
                  <a:lnTo>
                    <a:pt x="0" y="75731"/>
                  </a:lnTo>
                  <a:lnTo>
                    <a:pt x="190" y="75731"/>
                  </a:lnTo>
                  <a:lnTo>
                    <a:pt x="190" y="15027"/>
                  </a:lnTo>
                  <a:cubicBezTo>
                    <a:pt x="190" y="6836"/>
                    <a:pt x="7134" y="191"/>
                    <a:pt x="15678" y="191"/>
                  </a:cubicBezTo>
                  <a:cubicBezTo>
                    <a:pt x="24222" y="191"/>
                    <a:pt x="31166" y="6836"/>
                    <a:pt x="31166" y="15027"/>
                  </a:cubicBezTo>
                  <a:lnTo>
                    <a:pt x="31166" y="75731"/>
                  </a:lnTo>
                  <a:lnTo>
                    <a:pt x="31356" y="75731"/>
                  </a:lnTo>
                  <a:lnTo>
                    <a:pt x="31356" y="15027"/>
                  </a:lnTo>
                  <a:cubicBezTo>
                    <a:pt x="31356" y="6755"/>
                    <a:pt x="24330" y="1"/>
                    <a:pt x="15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0"/>
            <p:cNvSpPr/>
            <p:nvPr/>
          </p:nvSpPr>
          <p:spPr>
            <a:xfrm>
              <a:off x="2049581" y="2003939"/>
              <a:ext cx="1117423" cy="3253802"/>
            </a:xfrm>
            <a:custGeom>
              <a:avLst/>
              <a:gdLst/>
              <a:ahLst/>
              <a:cxnLst/>
              <a:rect l="l" t="t" r="r" b="b"/>
              <a:pathLst>
                <a:path w="24955" h="72666" extrusionOk="0">
                  <a:moveTo>
                    <a:pt x="12478" y="1"/>
                  </a:moveTo>
                  <a:cubicBezTo>
                    <a:pt x="5588" y="1"/>
                    <a:pt x="1" y="5371"/>
                    <a:pt x="1" y="11962"/>
                  </a:cubicBezTo>
                  <a:lnTo>
                    <a:pt x="1" y="72666"/>
                  </a:lnTo>
                  <a:lnTo>
                    <a:pt x="191" y="72666"/>
                  </a:lnTo>
                  <a:lnTo>
                    <a:pt x="191" y="11962"/>
                  </a:lnTo>
                  <a:cubicBezTo>
                    <a:pt x="191" y="5480"/>
                    <a:pt x="5697" y="191"/>
                    <a:pt x="12478" y="191"/>
                  </a:cubicBezTo>
                  <a:cubicBezTo>
                    <a:pt x="19232" y="191"/>
                    <a:pt x="24765" y="5480"/>
                    <a:pt x="24765" y="11962"/>
                  </a:cubicBezTo>
                  <a:lnTo>
                    <a:pt x="24765" y="72666"/>
                  </a:lnTo>
                  <a:lnTo>
                    <a:pt x="24955" y="72666"/>
                  </a:lnTo>
                  <a:lnTo>
                    <a:pt x="24955" y="11962"/>
                  </a:lnTo>
                  <a:cubicBezTo>
                    <a:pt x="24955" y="5371"/>
                    <a:pt x="19367" y="1"/>
                    <a:pt x="12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0"/>
            <p:cNvSpPr/>
            <p:nvPr/>
          </p:nvSpPr>
          <p:spPr>
            <a:xfrm>
              <a:off x="2192913" y="2142391"/>
              <a:ext cx="830802" cy="3115350"/>
            </a:xfrm>
            <a:custGeom>
              <a:avLst/>
              <a:gdLst/>
              <a:ahLst/>
              <a:cxnLst/>
              <a:rect l="l" t="t" r="r" b="b"/>
              <a:pathLst>
                <a:path w="18554" h="69574" extrusionOk="0">
                  <a:moveTo>
                    <a:pt x="9277" y="1"/>
                  </a:moveTo>
                  <a:cubicBezTo>
                    <a:pt x="4150" y="1"/>
                    <a:pt x="1" y="3988"/>
                    <a:pt x="1" y="8870"/>
                  </a:cubicBezTo>
                  <a:lnTo>
                    <a:pt x="1" y="69574"/>
                  </a:lnTo>
                  <a:lnTo>
                    <a:pt x="190" y="69574"/>
                  </a:lnTo>
                  <a:lnTo>
                    <a:pt x="190" y="8870"/>
                  </a:lnTo>
                  <a:cubicBezTo>
                    <a:pt x="190" y="4070"/>
                    <a:pt x="4259" y="191"/>
                    <a:pt x="9277" y="191"/>
                  </a:cubicBezTo>
                  <a:cubicBezTo>
                    <a:pt x="14295" y="191"/>
                    <a:pt x="18363" y="4070"/>
                    <a:pt x="18363" y="8870"/>
                  </a:cubicBezTo>
                  <a:lnTo>
                    <a:pt x="18363" y="69574"/>
                  </a:lnTo>
                  <a:lnTo>
                    <a:pt x="18553" y="69574"/>
                  </a:lnTo>
                  <a:lnTo>
                    <a:pt x="18526" y="8870"/>
                  </a:lnTo>
                  <a:cubicBezTo>
                    <a:pt x="18526" y="3988"/>
                    <a:pt x="14376" y="1"/>
                    <a:pt x="9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9" name="Google Shape;2779;p40"/>
          <p:cNvSpPr/>
          <p:nvPr/>
        </p:nvSpPr>
        <p:spPr>
          <a:xfrm>
            <a:off x="7228125" y="606665"/>
            <a:ext cx="392422" cy="10647"/>
          </a:xfrm>
          <a:custGeom>
            <a:avLst/>
            <a:gdLst/>
            <a:ahLst/>
            <a:cxnLst/>
            <a:rect l="l" t="t" r="r" b="b"/>
            <a:pathLst>
              <a:path w="72503" h="5425" extrusionOk="0">
                <a:moveTo>
                  <a:pt x="0" y="0"/>
                </a:moveTo>
                <a:lnTo>
                  <a:pt x="0" y="5425"/>
                </a:lnTo>
                <a:lnTo>
                  <a:pt x="72502" y="5425"/>
                </a:lnTo>
                <a:lnTo>
                  <a:pt x="725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</p:txBody>
      </p:sp>
      <p:sp>
        <p:nvSpPr>
          <p:cNvPr id="2780" name="Google Shape;2780;p40"/>
          <p:cNvSpPr/>
          <p:nvPr/>
        </p:nvSpPr>
        <p:spPr>
          <a:xfrm>
            <a:off x="829892" y="612605"/>
            <a:ext cx="1985676" cy="10647"/>
          </a:xfrm>
          <a:custGeom>
            <a:avLst/>
            <a:gdLst/>
            <a:ahLst/>
            <a:cxnLst/>
            <a:rect l="l" t="t" r="r" b="b"/>
            <a:pathLst>
              <a:path w="72503" h="5425" extrusionOk="0">
                <a:moveTo>
                  <a:pt x="0" y="0"/>
                </a:moveTo>
                <a:lnTo>
                  <a:pt x="0" y="5425"/>
                </a:lnTo>
                <a:lnTo>
                  <a:pt x="72502" y="5425"/>
                </a:lnTo>
                <a:lnTo>
                  <a:pt x="725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D800B9-C8C6-1991-BDD5-7132E8A6D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3" y="601967"/>
            <a:ext cx="1956406" cy="1385650"/>
          </a:xfrm>
          <a:prstGeom prst="rect">
            <a:avLst/>
          </a:prstGeom>
        </p:spPr>
      </p:pic>
      <p:sp>
        <p:nvSpPr>
          <p:cNvPr id="4" name="Google Shape;2767;p40">
            <a:extLst>
              <a:ext uri="{FF2B5EF4-FFF2-40B4-BE49-F238E27FC236}">
                <a16:creationId xmlns:a16="http://schemas.microsoft.com/office/drawing/2014/main" id="{FACF794F-D602-9197-9DFA-357106161CA7}"/>
              </a:ext>
            </a:extLst>
          </p:cNvPr>
          <p:cNvSpPr txBox="1">
            <a:spLocks/>
          </p:cNvSpPr>
          <p:nvPr/>
        </p:nvSpPr>
        <p:spPr>
          <a:xfrm>
            <a:off x="771123" y="1998254"/>
            <a:ext cx="4824600" cy="75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Lexend Deca Black"/>
              <a:buNone/>
              <a:defRPr sz="4600" b="0" i="0" u="none" strike="noStrike" cap="none">
                <a:solidFill>
                  <a:schemeClr val="dk1"/>
                </a:solidFill>
                <a:latin typeface="Lexend Deca Black"/>
                <a:ea typeface="Lexend Deca Black"/>
                <a:cs typeface="Lexend Deca Black"/>
                <a:sym typeface="Lexend Deca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MX" sz="2800" dirty="0"/>
              <a:t>Título del tema o actividad a exponer</a:t>
            </a:r>
            <a:endParaRPr lang="es-MX" sz="37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9FF6881-2E63-2970-552D-77344BB97753}"/>
              </a:ext>
            </a:extLst>
          </p:cNvPr>
          <p:cNvSpPr/>
          <p:nvPr/>
        </p:nvSpPr>
        <p:spPr>
          <a:xfrm>
            <a:off x="6540657" y="-1355791"/>
            <a:ext cx="2603343" cy="2643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CEB843-DEA6-3F29-41EB-5546B8A71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262" y="372829"/>
            <a:ext cx="1382922" cy="1068307"/>
          </a:xfrm>
          <a:prstGeom prst="rect">
            <a:avLst/>
          </a:prstGeom>
        </p:spPr>
      </p:pic>
      <p:sp>
        <p:nvSpPr>
          <p:cNvPr id="8" name="Google Shape;2770;p40">
            <a:extLst>
              <a:ext uri="{FF2B5EF4-FFF2-40B4-BE49-F238E27FC236}">
                <a16:creationId xmlns:a16="http://schemas.microsoft.com/office/drawing/2014/main" id="{78AA9A5A-FFAC-7EC9-B573-A169D4A8467B}"/>
              </a:ext>
            </a:extLst>
          </p:cNvPr>
          <p:cNvSpPr txBox="1">
            <a:spLocks/>
          </p:cNvSpPr>
          <p:nvPr/>
        </p:nvSpPr>
        <p:spPr>
          <a:xfrm>
            <a:off x="738850" y="3933647"/>
            <a:ext cx="4359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Medium"/>
              <a:buNone/>
              <a:defRPr sz="1400" b="0" i="0" u="none" strike="noStrike" cap="none">
                <a:solidFill>
                  <a:schemeClr val="dk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Deca Medium"/>
              <a:buNone/>
              <a:defRPr sz="1800" b="0" i="0" u="none" strike="noStrike" cap="none">
                <a:solidFill>
                  <a:schemeClr val="dk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Deca Medium"/>
              <a:buNone/>
              <a:defRPr sz="1800" b="0" i="0" u="none" strike="noStrike" cap="none">
                <a:solidFill>
                  <a:schemeClr val="dk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Deca Medium"/>
              <a:buNone/>
              <a:defRPr sz="1800" b="0" i="0" u="none" strike="noStrike" cap="none">
                <a:solidFill>
                  <a:schemeClr val="dk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Deca Medium"/>
              <a:buNone/>
              <a:defRPr sz="1800" b="0" i="0" u="none" strike="noStrike" cap="none">
                <a:solidFill>
                  <a:schemeClr val="dk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Deca Medium"/>
              <a:buNone/>
              <a:defRPr sz="1800" b="0" i="0" u="none" strike="noStrike" cap="none">
                <a:solidFill>
                  <a:schemeClr val="dk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Deca Medium"/>
              <a:buNone/>
              <a:defRPr sz="1800" b="0" i="0" u="none" strike="noStrike" cap="none">
                <a:solidFill>
                  <a:schemeClr val="dk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Deca Medium"/>
              <a:buNone/>
              <a:defRPr sz="1800" b="0" i="0" u="none" strike="noStrike" cap="none">
                <a:solidFill>
                  <a:schemeClr val="dk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Deca Medium"/>
              <a:buNone/>
              <a:defRPr sz="1800" b="0" i="0" u="none" strike="noStrike" cap="none">
                <a:solidFill>
                  <a:schemeClr val="dk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pPr marL="0" indent="0"/>
            <a:r>
              <a:rPr lang="es-MX" sz="1100" dirty="0">
                <a:solidFill>
                  <a:schemeClr val="accent1"/>
                </a:solidFill>
              </a:rPr>
              <a:t>Mes de la presentación y año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79FC765-C505-F9CB-7C5D-7C34A7E11848}"/>
              </a:ext>
            </a:extLst>
          </p:cNvPr>
          <p:cNvSpPr>
            <a:spLocks noChangeAspect="1"/>
          </p:cNvSpPr>
          <p:nvPr/>
        </p:nvSpPr>
        <p:spPr>
          <a:xfrm>
            <a:off x="1718742" y="4327246"/>
            <a:ext cx="374644" cy="742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503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/>
              <a:t>Aportaciones, sugerencias y conclusiones</a:t>
            </a:r>
          </a:p>
        </p:txBody>
      </p:sp>
      <p:sp>
        <p:nvSpPr>
          <p:cNvPr id="2959" name="Google Shape;2959;p45"/>
          <p:cNvSpPr txBox="1">
            <a:spLocks noGrp="1"/>
          </p:cNvSpPr>
          <p:nvPr>
            <p:ph type="body" idx="1"/>
          </p:nvPr>
        </p:nvSpPr>
        <p:spPr>
          <a:xfrm>
            <a:off x="720000" y="1303425"/>
            <a:ext cx="4829700" cy="23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Capítulo 4: Aportaciones, sugerencias y conclusiones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Análisis de los resultados obtenidos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Aportaciones y sugerencias para futuras mejoras en la empresa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Conclusiones finales sobre la experiencia de trabajo y su impacto en el perfil del estudiante</a:t>
            </a:r>
            <a:endParaRPr lang="es-MX" dirty="0"/>
          </a:p>
        </p:txBody>
      </p:sp>
      <p:pic>
        <p:nvPicPr>
          <p:cNvPr id="2960" name="Google Shape;2960;p45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938" r="16938"/>
          <a:stretch/>
        </p:blipFill>
        <p:spPr>
          <a:xfrm>
            <a:off x="6223200" y="1104900"/>
            <a:ext cx="2920800" cy="293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46C39FC-53A9-3D1A-9C82-67A9773EBB2B}"/>
              </a:ext>
            </a:extLst>
          </p:cNvPr>
          <p:cNvSpPr txBox="1"/>
          <p:nvPr/>
        </p:nvSpPr>
        <p:spPr>
          <a:xfrm>
            <a:off x="6223200" y="4038600"/>
            <a:ext cx="29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4" tooltip="https://learn.eduopen.org/course/view.php?id=197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5" tooltip="https://creativecommons.org/licenses/by-nc-sa/3.0/"/>
              </a:rPr>
              <a:t>CC BY-SA-NC</a:t>
            </a:r>
            <a:endParaRPr lang="es-MX" sz="900"/>
          </a:p>
        </p:txBody>
      </p:sp>
    </p:spTree>
    <p:extLst>
      <p:ext uri="{BB962C8B-B14F-4D97-AF65-F5344CB8AC3E}">
        <p14:creationId xmlns:p14="http://schemas.microsoft.com/office/powerpoint/2010/main" val="101877493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0" name="Google Shape;3050;p50"/>
          <p:cNvPicPr preferRelativeResize="0"/>
          <p:nvPr/>
        </p:nvPicPr>
        <p:blipFill rotWithShape="1">
          <a:blip r:embed="rId3">
            <a:alphaModFix/>
          </a:blip>
          <a:srcRect l="4379" t="1866" r="30638" b="894"/>
          <a:stretch/>
        </p:blipFill>
        <p:spPr>
          <a:xfrm>
            <a:off x="4699625" y="819300"/>
            <a:ext cx="3448500" cy="3447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52" name="Google Shape;3052;p50"/>
          <p:cNvSpPr txBox="1">
            <a:spLocks noGrp="1"/>
          </p:cNvSpPr>
          <p:nvPr>
            <p:ph type="title"/>
          </p:nvPr>
        </p:nvSpPr>
        <p:spPr>
          <a:xfrm>
            <a:off x="715100" y="1054650"/>
            <a:ext cx="3448500" cy="20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Referencias y fuentes bibliográficas</a:t>
            </a:r>
          </a:p>
        </p:txBody>
      </p:sp>
      <p:grpSp>
        <p:nvGrpSpPr>
          <p:cNvPr id="3053" name="Google Shape;3053;p50"/>
          <p:cNvGrpSpPr/>
          <p:nvPr/>
        </p:nvGrpSpPr>
        <p:grpSpPr>
          <a:xfrm rot="10800000">
            <a:off x="-728612" y="3494662"/>
            <a:ext cx="1443717" cy="2858823"/>
            <a:chOff x="6642725" y="410250"/>
            <a:chExt cx="686275" cy="1544725"/>
          </a:xfrm>
        </p:grpSpPr>
        <p:sp>
          <p:nvSpPr>
            <p:cNvPr id="3054" name="Google Shape;3054;p50"/>
            <p:cNvSpPr/>
            <p:nvPr/>
          </p:nvSpPr>
          <p:spPr>
            <a:xfrm>
              <a:off x="6642725" y="410250"/>
              <a:ext cx="686275" cy="1544725"/>
            </a:xfrm>
            <a:custGeom>
              <a:avLst/>
              <a:gdLst/>
              <a:ahLst/>
              <a:cxnLst/>
              <a:rect l="l" t="t" r="r" b="b"/>
              <a:pathLst>
                <a:path w="27451" h="61789" extrusionOk="0">
                  <a:moveTo>
                    <a:pt x="1" y="0"/>
                  </a:moveTo>
                  <a:lnTo>
                    <a:pt x="1" y="45785"/>
                  </a:lnTo>
                  <a:cubicBezTo>
                    <a:pt x="1" y="54600"/>
                    <a:pt x="6158" y="61788"/>
                    <a:pt x="13726" y="61788"/>
                  </a:cubicBezTo>
                  <a:cubicBezTo>
                    <a:pt x="21266" y="61788"/>
                    <a:pt x="27423" y="54600"/>
                    <a:pt x="27450" y="45758"/>
                  </a:cubicBezTo>
                  <a:lnTo>
                    <a:pt x="27450" y="0"/>
                  </a:lnTo>
                  <a:lnTo>
                    <a:pt x="27260" y="0"/>
                  </a:lnTo>
                  <a:lnTo>
                    <a:pt x="27260" y="45785"/>
                  </a:lnTo>
                  <a:cubicBezTo>
                    <a:pt x="27260" y="54492"/>
                    <a:pt x="21185" y="61544"/>
                    <a:pt x="13726" y="61544"/>
                  </a:cubicBezTo>
                  <a:cubicBezTo>
                    <a:pt x="6239" y="61544"/>
                    <a:pt x="191" y="54465"/>
                    <a:pt x="191" y="45758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50"/>
            <p:cNvSpPr/>
            <p:nvPr/>
          </p:nvSpPr>
          <p:spPr>
            <a:xfrm>
              <a:off x="6692250" y="410250"/>
              <a:ext cx="586575" cy="1486400"/>
            </a:xfrm>
            <a:custGeom>
              <a:avLst/>
              <a:gdLst/>
              <a:ahLst/>
              <a:cxnLst/>
              <a:rect l="l" t="t" r="r" b="b"/>
              <a:pathLst>
                <a:path w="23463" h="59456" extrusionOk="0">
                  <a:moveTo>
                    <a:pt x="0" y="0"/>
                  </a:moveTo>
                  <a:lnTo>
                    <a:pt x="0" y="45785"/>
                  </a:lnTo>
                  <a:cubicBezTo>
                    <a:pt x="0" y="53326"/>
                    <a:pt x="5262" y="59456"/>
                    <a:pt x="11745" y="59456"/>
                  </a:cubicBezTo>
                  <a:cubicBezTo>
                    <a:pt x="18200" y="59456"/>
                    <a:pt x="23462" y="53326"/>
                    <a:pt x="23435" y="45758"/>
                  </a:cubicBezTo>
                  <a:lnTo>
                    <a:pt x="23435" y="0"/>
                  </a:lnTo>
                  <a:lnTo>
                    <a:pt x="23272" y="0"/>
                  </a:lnTo>
                  <a:lnTo>
                    <a:pt x="23272" y="45758"/>
                  </a:lnTo>
                  <a:cubicBezTo>
                    <a:pt x="23272" y="53190"/>
                    <a:pt x="18065" y="59239"/>
                    <a:pt x="11718" y="59239"/>
                  </a:cubicBezTo>
                  <a:cubicBezTo>
                    <a:pt x="5371" y="59239"/>
                    <a:pt x="190" y="53190"/>
                    <a:pt x="190" y="45758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50"/>
            <p:cNvSpPr/>
            <p:nvPr/>
          </p:nvSpPr>
          <p:spPr>
            <a:xfrm>
              <a:off x="6742425" y="410250"/>
              <a:ext cx="486900" cy="1428775"/>
            </a:xfrm>
            <a:custGeom>
              <a:avLst/>
              <a:gdLst/>
              <a:ahLst/>
              <a:cxnLst/>
              <a:rect l="l" t="t" r="r" b="b"/>
              <a:pathLst>
                <a:path w="19476" h="57151" extrusionOk="0">
                  <a:moveTo>
                    <a:pt x="0" y="0"/>
                  </a:moveTo>
                  <a:lnTo>
                    <a:pt x="0" y="45785"/>
                  </a:lnTo>
                  <a:cubicBezTo>
                    <a:pt x="0" y="52051"/>
                    <a:pt x="4367" y="57150"/>
                    <a:pt x="9738" y="57150"/>
                  </a:cubicBezTo>
                  <a:cubicBezTo>
                    <a:pt x="15108" y="57150"/>
                    <a:pt x="19475" y="52051"/>
                    <a:pt x="19475" y="45758"/>
                  </a:cubicBezTo>
                  <a:lnTo>
                    <a:pt x="19475" y="0"/>
                  </a:lnTo>
                  <a:lnTo>
                    <a:pt x="19285" y="0"/>
                  </a:lnTo>
                  <a:lnTo>
                    <a:pt x="19285" y="45758"/>
                  </a:lnTo>
                  <a:cubicBezTo>
                    <a:pt x="19285" y="51915"/>
                    <a:pt x="15000" y="56906"/>
                    <a:pt x="9738" y="56906"/>
                  </a:cubicBezTo>
                  <a:cubicBezTo>
                    <a:pt x="4449" y="56906"/>
                    <a:pt x="163" y="51915"/>
                    <a:pt x="163" y="45758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50"/>
            <p:cNvSpPr/>
            <p:nvPr/>
          </p:nvSpPr>
          <p:spPr>
            <a:xfrm>
              <a:off x="6791925" y="410250"/>
              <a:ext cx="387900" cy="1370450"/>
            </a:xfrm>
            <a:custGeom>
              <a:avLst/>
              <a:gdLst/>
              <a:ahLst/>
              <a:cxnLst/>
              <a:rect l="l" t="t" r="r" b="b"/>
              <a:pathLst>
                <a:path w="15516" h="54818" extrusionOk="0">
                  <a:moveTo>
                    <a:pt x="0" y="0"/>
                  </a:moveTo>
                  <a:lnTo>
                    <a:pt x="0" y="45785"/>
                  </a:lnTo>
                  <a:cubicBezTo>
                    <a:pt x="0" y="50749"/>
                    <a:pt x="3472" y="54817"/>
                    <a:pt x="7758" y="54817"/>
                  </a:cubicBezTo>
                  <a:cubicBezTo>
                    <a:pt x="12016" y="54817"/>
                    <a:pt x="15515" y="50776"/>
                    <a:pt x="15515" y="45758"/>
                  </a:cubicBezTo>
                  <a:lnTo>
                    <a:pt x="15515" y="0"/>
                  </a:lnTo>
                  <a:lnTo>
                    <a:pt x="15325" y="0"/>
                  </a:lnTo>
                  <a:lnTo>
                    <a:pt x="15325" y="45758"/>
                  </a:lnTo>
                  <a:cubicBezTo>
                    <a:pt x="15325" y="50640"/>
                    <a:pt x="11935" y="54600"/>
                    <a:pt x="7758" y="54600"/>
                  </a:cubicBezTo>
                  <a:cubicBezTo>
                    <a:pt x="3553" y="54600"/>
                    <a:pt x="163" y="50640"/>
                    <a:pt x="163" y="45758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8" name="Google Shape;3058;p50"/>
          <p:cNvGrpSpPr/>
          <p:nvPr/>
        </p:nvGrpSpPr>
        <p:grpSpPr>
          <a:xfrm>
            <a:off x="7146042" y="315503"/>
            <a:ext cx="1672863" cy="1656546"/>
            <a:chOff x="333050" y="440075"/>
            <a:chExt cx="977825" cy="1078200"/>
          </a:xfrm>
        </p:grpSpPr>
        <p:sp>
          <p:nvSpPr>
            <p:cNvPr id="3059" name="Google Shape;3059;p50"/>
            <p:cNvSpPr/>
            <p:nvPr/>
          </p:nvSpPr>
          <p:spPr>
            <a:xfrm>
              <a:off x="3330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50"/>
            <p:cNvSpPr/>
            <p:nvPr/>
          </p:nvSpPr>
          <p:spPr>
            <a:xfrm>
              <a:off x="3330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50"/>
            <p:cNvSpPr/>
            <p:nvPr/>
          </p:nvSpPr>
          <p:spPr>
            <a:xfrm>
              <a:off x="3330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50"/>
            <p:cNvSpPr/>
            <p:nvPr/>
          </p:nvSpPr>
          <p:spPr>
            <a:xfrm>
              <a:off x="3330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50"/>
            <p:cNvSpPr/>
            <p:nvPr/>
          </p:nvSpPr>
          <p:spPr>
            <a:xfrm>
              <a:off x="3330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50"/>
            <p:cNvSpPr/>
            <p:nvPr/>
          </p:nvSpPr>
          <p:spPr>
            <a:xfrm>
              <a:off x="3330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50"/>
            <p:cNvSpPr/>
            <p:nvPr/>
          </p:nvSpPr>
          <p:spPr>
            <a:xfrm>
              <a:off x="3330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50"/>
            <p:cNvSpPr/>
            <p:nvPr/>
          </p:nvSpPr>
          <p:spPr>
            <a:xfrm>
              <a:off x="3330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50"/>
            <p:cNvSpPr/>
            <p:nvPr/>
          </p:nvSpPr>
          <p:spPr>
            <a:xfrm>
              <a:off x="3330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50"/>
            <p:cNvSpPr/>
            <p:nvPr/>
          </p:nvSpPr>
          <p:spPr>
            <a:xfrm>
              <a:off x="3330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50"/>
            <p:cNvSpPr/>
            <p:nvPr/>
          </p:nvSpPr>
          <p:spPr>
            <a:xfrm>
              <a:off x="3330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50"/>
            <p:cNvSpPr/>
            <p:nvPr/>
          </p:nvSpPr>
          <p:spPr>
            <a:xfrm>
              <a:off x="429325" y="4400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50"/>
            <p:cNvSpPr/>
            <p:nvPr/>
          </p:nvSpPr>
          <p:spPr>
            <a:xfrm>
              <a:off x="429325" y="5458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50"/>
            <p:cNvSpPr/>
            <p:nvPr/>
          </p:nvSpPr>
          <p:spPr>
            <a:xfrm>
              <a:off x="429325" y="652325"/>
              <a:ext cx="17675" cy="16975"/>
            </a:xfrm>
            <a:custGeom>
              <a:avLst/>
              <a:gdLst/>
              <a:ahLst/>
              <a:cxnLst/>
              <a:rect l="l" t="t" r="r" b="b"/>
              <a:pathLst>
                <a:path w="707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50"/>
            <p:cNvSpPr/>
            <p:nvPr/>
          </p:nvSpPr>
          <p:spPr>
            <a:xfrm>
              <a:off x="429325" y="7581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50"/>
            <p:cNvSpPr/>
            <p:nvPr/>
          </p:nvSpPr>
          <p:spPr>
            <a:xfrm>
              <a:off x="429325" y="8639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50"/>
            <p:cNvSpPr/>
            <p:nvPr/>
          </p:nvSpPr>
          <p:spPr>
            <a:xfrm>
              <a:off x="429325" y="97035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50"/>
            <p:cNvSpPr/>
            <p:nvPr/>
          </p:nvSpPr>
          <p:spPr>
            <a:xfrm>
              <a:off x="429325" y="1076125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50"/>
            <p:cNvSpPr/>
            <p:nvPr/>
          </p:nvSpPr>
          <p:spPr>
            <a:xfrm>
              <a:off x="429325" y="11826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50"/>
            <p:cNvSpPr/>
            <p:nvPr/>
          </p:nvSpPr>
          <p:spPr>
            <a:xfrm>
              <a:off x="429325" y="12883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50"/>
            <p:cNvSpPr/>
            <p:nvPr/>
          </p:nvSpPr>
          <p:spPr>
            <a:xfrm>
              <a:off x="429325" y="13941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50"/>
            <p:cNvSpPr/>
            <p:nvPr/>
          </p:nvSpPr>
          <p:spPr>
            <a:xfrm>
              <a:off x="429325" y="150062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50"/>
            <p:cNvSpPr/>
            <p:nvPr/>
          </p:nvSpPr>
          <p:spPr>
            <a:xfrm>
              <a:off x="525625" y="44007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50"/>
            <p:cNvSpPr/>
            <p:nvPr/>
          </p:nvSpPr>
          <p:spPr>
            <a:xfrm>
              <a:off x="525625" y="545850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50"/>
            <p:cNvSpPr/>
            <p:nvPr/>
          </p:nvSpPr>
          <p:spPr>
            <a:xfrm>
              <a:off x="525625" y="652325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1" y="0"/>
                  </a:moveTo>
                  <a:lnTo>
                    <a:pt x="1" y="679"/>
                  </a:lnTo>
                  <a:lnTo>
                    <a:pt x="679" y="679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50"/>
            <p:cNvSpPr/>
            <p:nvPr/>
          </p:nvSpPr>
          <p:spPr>
            <a:xfrm>
              <a:off x="525625" y="7581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50"/>
            <p:cNvSpPr/>
            <p:nvPr/>
          </p:nvSpPr>
          <p:spPr>
            <a:xfrm>
              <a:off x="525625" y="8639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5"/>
                  </a:lnTo>
                  <a:lnTo>
                    <a:pt x="679" y="705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50"/>
            <p:cNvSpPr/>
            <p:nvPr/>
          </p:nvSpPr>
          <p:spPr>
            <a:xfrm>
              <a:off x="525625" y="97035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50"/>
            <p:cNvSpPr/>
            <p:nvPr/>
          </p:nvSpPr>
          <p:spPr>
            <a:xfrm>
              <a:off x="525625" y="1076125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50"/>
            <p:cNvSpPr/>
            <p:nvPr/>
          </p:nvSpPr>
          <p:spPr>
            <a:xfrm>
              <a:off x="525625" y="11826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5"/>
                  </a:lnTo>
                  <a:lnTo>
                    <a:pt x="679" y="705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50"/>
            <p:cNvSpPr/>
            <p:nvPr/>
          </p:nvSpPr>
          <p:spPr>
            <a:xfrm>
              <a:off x="525625" y="128837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50"/>
            <p:cNvSpPr/>
            <p:nvPr/>
          </p:nvSpPr>
          <p:spPr>
            <a:xfrm>
              <a:off x="525625" y="1394150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50"/>
            <p:cNvSpPr/>
            <p:nvPr/>
          </p:nvSpPr>
          <p:spPr>
            <a:xfrm>
              <a:off x="525625" y="150062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50"/>
            <p:cNvSpPr/>
            <p:nvPr/>
          </p:nvSpPr>
          <p:spPr>
            <a:xfrm>
              <a:off x="621225" y="4400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50"/>
            <p:cNvSpPr/>
            <p:nvPr/>
          </p:nvSpPr>
          <p:spPr>
            <a:xfrm>
              <a:off x="621225" y="5458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50"/>
            <p:cNvSpPr/>
            <p:nvPr/>
          </p:nvSpPr>
          <p:spPr>
            <a:xfrm>
              <a:off x="621225" y="652325"/>
              <a:ext cx="17675" cy="16975"/>
            </a:xfrm>
            <a:custGeom>
              <a:avLst/>
              <a:gdLst/>
              <a:ahLst/>
              <a:cxnLst/>
              <a:rect l="l" t="t" r="r" b="b"/>
              <a:pathLst>
                <a:path w="707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50"/>
            <p:cNvSpPr/>
            <p:nvPr/>
          </p:nvSpPr>
          <p:spPr>
            <a:xfrm>
              <a:off x="621225" y="7581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50"/>
            <p:cNvSpPr/>
            <p:nvPr/>
          </p:nvSpPr>
          <p:spPr>
            <a:xfrm>
              <a:off x="621225" y="8639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50"/>
            <p:cNvSpPr/>
            <p:nvPr/>
          </p:nvSpPr>
          <p:spPr>
            <a:xfrm>
              <a:off x="621225" y="97035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50"/>
            <p:cNvSpPr/>
            <p:nvPr/>
          </p:nvSpPr>
          <p:spPr>
            <a:xfrm>
              <a:off x="621225" y="1076125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50"/>
            <p:cNvSpPr/>
            <p:nvPr/>
          </p:nvSpPr>
          <p:spPr>
            <a:xfrm>
              <a:off x="621225" y="11826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50"/>
            <p:cNvSpPr/>
            <p:nvPr/>
          </p:nvSpPr>
          <p:spPr>
            <a:xfrm>
              <a:off x="621225" y="12883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50"/>
            <p:cNvSpPr/>
            <p:nvPr/>
          </p:nvSpPr>
          <p:spPr>
            <a:xfrm>
              <a:off x="621225" y="13941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50"/>
            <p:cNvSpPr/>
            <p:nvPr/>
          </p:nvSpPr>
          <p:spPr>
            <a:xfrm>
              <a:off x="621225" y="150062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50"/>
            <p:cNvSpPr/>
            <p:nvPr/>
          </p:nvSpPr>
          <p:spPr>
            <a:xfrm>
              <a:off x="7175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50"/>
            <p:cNvSpPr/>
            <p:nvPr/>
          </p:nvSpPr>
          <p:spPr>
            <a:xfrm>
              <a:off x="7175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50"/>
            <p:cNvSpPr/>
            <p:nvPr/>
          </p:nvSpPr>
          <p:spPr>
            <a:xfrm>
              <a:off x="7175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50"/>
            <p:cNvSpPr/>
            <p:nvPr/>
          </p:nvSpPr>
          <p:spPr>
            <a:xfrm>
              <a:off x="7175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50"/>
            <p:cNvSpPr/>
            <p:nvPr/>
          </p:nvSpPr>
          <p:spPr>
            <a:xfrm>
              <a:off x="7175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50"/>
            <p:cNvSpPr/>
            <p:nvPr/>
          </p:nvSpPr>
          <p:spPr>
            <a:xfrm>
              <a:off x="7175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50"/>
            <p:cNvSpPr/>
            <p:nvPr/>
          </p:nvSpPr>
          <p:spPr>
            <a:xfrm>
              <a:off x="7175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50"/>
            <p:cNvSpPr/>
            <p:nvPr/>
          </p:nvSpPr>
          <p:spPr>
            <a:xfrm>
              <a:off x="7175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50"/>
            <p:cNvSpPr/>
            <p:nvPr/>
          </p:nvSpPr>
          <p:spPr>
            <a:xfrm>
              <a:off x="7175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50"/>
            <p:cNvSpPr/>
            <p:nvPr/>
          </p:nvSpPr>
          <p:spPr>
            <a:xfrm>
              <a:off x="7175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50"/>
            <p:cNvSpPr/>
            <p:nvPr/>
          </p:nvSpPr>
          <p:spPr>
            <a:xfrm>
              <a:off x="7175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50"/>
            <p:cNvSpPr/>
            <p:nvPr/>
          </p:nvSpPr>
          <p:spPr>
            <a:xfrm>
              <a:off x="8131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50"/>
            <p:cNvSpPr/>
            <p:nvPr/>
          </p:nvSpPr>
          <p:spPr>
            <a:xfrm>
              <a:off x="8131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50"/>
            <p:cNvSpPr/>
            <p:nvPr/>
          </p:nvSpPr>
          <p:spPr>
            <a:xfrm>
              <a:off x="8131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5" y="679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50"/>
            <p:cNvSpPr/>
            <p:nvPr/>
          </p:nvSpPr>
          <p:spPr>
            <a:xfrm>
              <a:off x="8131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50"/>
            <p:cNvSpPr/>
            <p:nvPr/>
          </p:nvSpPr>
          <p:spPr>
            <a:xfrm>
              <a:off x="8131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50"/>
            <p:cNvSpPr/>
            <p:nvPr/>
          </p:nvSpPr>
          <p:spPr>
            <a:xfrm>
              <a:off x="8131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50"/>
            <p:cNvSpPr/>
            <p:nvPr/>
          </p:nvSpPr>
          <p:spPr>
            <a:xfrm>
              <a:off x="8131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50"/>
            <p:cNvSpPr/>
            <p:nvPr/>
          </p:nvSpPr>
          <p:spPr>
            <a:xfrm>
              <a:off x="8131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50"/>
            <p:cNvSpPr/>
            <p:nvPr/>
          </p:nvSpPr>
          <p:spPr>
            <a:xfrm>
              <a:off x="8131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50"/>
            <p:cNvSpPr/>
            <p:nvPr/>
          </p:nvSpPr>
          <p:spPr>
            <a:xfrm>
              <a:off x="8131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50"/>
            <p:cNvSpPr/>
            <p:nvPr/>
          </p:nvSpPr>
          <p:spPr>
            <a:xfrm>
              <a:off x="8131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50"/>
            <p:cNvSpPr/>
            <p:nvPr/>
          </p:nvSpPr>
          <p:spPr>
            <a:xfrm>
              <a:off x="9094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50"/>
            <p:cNvSpPr/>
            <p:nvPr/>
          </p:nvSpPr>
          <p:spPr>
            <a:xfrm>
              <a:off x="9094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50"/>
            <p:cNvSpPr/>
            <p:nvPr/>
          </p:nvSpPr>
          <p:spPr>
            <a:xfrm>
              <a:off x="9094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50"/>
            <p:cNvSpPr/>
            <p:nvPr/>
          </p:nvSpPr>
          <p:spPr>
            <a:xfrm>
              <a:off x="9094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50"/>
            <p:cNvSpPr/>
            <p:nvPr/>
          </p:nvSpPr>
          <p:spPr>
            <a:xfrm>
              <a:off x="9094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50"/>
            <p:cNvSpPr/>
            <p:nvPr/>
          </p:nvSpPr>
          <p:spPr>
            <a:xfrm>
              <a:off x="9094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50"/>
            <p:cNvSpPr/>
            <p:nvPr/>
          </p:nvSpPr>
          <p:spPr>
            <a:xfrm>
              <a:off x="9094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50"/>
            <p:cNvSpPr/>
            <p:nvPr/>
          </p:nvSpPr>
          <p:spPr>
            <a:xfrm>
              <a:off x="9094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50"/>
            <p:cNvSpPr/>
            <p:nvPr/>
          </p:nvSpPr>
          <p:spPr>
            <a:xfrm>
              <a:off x="9094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50"/>
            <p:cNvSpPr/>
            <p:nvPr/>
          </p:nvSpPr>
          <p:spPr>
            <a:xfrm>
              <a:off x="9094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50"/>
            <p:cNvSpPr/>
            <p:nvPr/>
          </p:nvSpPr>
          <p:spPr>
            <a:xfrm>
              <a:off x="9094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50"/>
            <p:cNvSpPr/>
            <p:nvPr/>
          </p:nvSpPr>
          <p:spPr>
            <a:xfrm>
              <a:off x="10050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50"/>
            <p:cNvSpPr/>
            <p:nvPr/>
          </p:nvSpPr>
          <p:spPr>
            <a:xfrm>
              <a:off x="10050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50"/>
            <p:cNvSpPr/>
            <p:nvPr/>
          </p:nvSpPr>
          <p:spPr>
            <a:xfrm>
              <a:off x="10050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5" y="679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50"/>
            <p:cNvSpPr/>
            <p:nvPr/>
          </p:nvSpPr>
          <p:spPr>
            <a:xfrm>
              <a:off x="10050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50"/>
            <p:cNvSpPr/>
            <p:nvPr/>
          </p:nvSpPr>
          <p:spPr>
            <a:xfrm>
              <a:off x="10050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50"/>
            <p:cNvSpPr/>
            <p:nvPr/>
          </p:nvSpPr>
          <p:spPr>
            <a:xfrm>
              <a:off x="10050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50"/>
            <p:cNvSpPr/>
            <p:nvPr/>
          </p:nvSpPr>
          <p:spPr>
            <a:xfrm>
              <a:off x="10050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50"/>
            <p:cNvSpPr/>
            <p:nvPr/>
          </p:nvSpPr>
          <p:spPr>
            <a:xfrm>
              <a:off x="10050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50"/>
            <p:cNvSpPr/>
            <p:nvPr/>
          </p:nvSpPr>
          <p:spPr>
            <a:xfrm>
              <a:off x="10050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50"/>
            <p:cNvSpPr/>
            <p:nvPr/>
          </p:nvSpPr>
          <p:spPr>
            <a:xfrm>
              <a:off x="10050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50"/>
            <p:cNvSpPr/>
            <p:nvPr/>
          </p:nvSpPr>
          <p:spPr>
            <a:xfrm>
              <a:off x="10050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50"/>
            <p:cNvSpPr/>
            <p:nvPr/>
          </p:nvSpPr>
          <p:spPr>
            <a:xfrm>
              <a:off x="11013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50"/>
            <p:cNvSpPr/>
            <p:nvPr/>
          </p:nvSpPr>
          <p:spPr>
            <a:xfrm>
              <a:off x="11013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50"/>
            <p:cNvSpPr/>
            <p:nvPr/>
          </p:nvSpPr>
          <p:spPr>
            <a:xfrm>
              <a:off x="11013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50"/>
            <p:cNvSpPr/>
            <p:nvPr/>
          </p:nvSpPr>
          <p:spPr>
            <a:xfrm>
              <a:off x="11013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50"/>
            <p:cNvSpPr/>
            <p:nvPr/>
          </p:nvSpPr>
          <p:spPr>
            <a:xfrm>
              <a:off x="11013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50"/>
            <p:cNvSpPr/>
            <p:nvPr/>
          </p:nvSpPr>
          <p:spPr>
            <a:xfrm>
              <a:off x="11013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50"/>
            <p:cNvSpPr/>
            <p:nvPr/>
          </p:nvSpPr>
          <p:spPr>
            <a:xfrm>
              <a:off x="11013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50"/>
            <p:cNvSpPr/>
            <p:nvPr/>
          </p:nvSpPr>
          <p:spPr>
            <a:xfrm>
              <a:off x="11013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50"/>
            <p:cNvSpPr/>
            <p:nvPr/>
          </p:nvSpPr>
          <p:spPr>
            <a:xfrm>
              <a:off x="11013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50"/>
            <p:cNvSpPr/>
            <p:nvPr/>
          </p:nvSpPr>
          <p:spPr>
            <a:xfrm>
              <a:off x="11013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50"/>
            <p:cNvSpPr/>
            <p:nvPr/>
          </p:nvSpPr>
          <p:spPr>
            <a:xfrm>
              <a:off x="11013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50"/>
            <p:cNvSpPr/>
            <p:nvPr/>
          </p:nvSpPr>
          <p:spPr>
            <a:xfrm>
              <a:off x="11976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50"/>
            <p:cNvSpPr/>
            <p:nvPr/>
          </p:nvSpPr>
          <p:spPr>
            <a:xfrm>
              <a:off x="11976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50"/>
            <p:cNvSpPr/>
            <p:nvPr/>
          </p:nvSpPr>
          <p:spPr>
            <a:xfrm>
              <a:off x="11976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50"/>
            <p:cNvSpPr/>
            <p:nvPr/>
          </p:nvSpPr>
          <p:spPr>
            <a:xfrm>
              <a:off x="11976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50"/>
            <p:cNvSpPr/>
            <p:nvPr/>
          </p:nvSpPr>
          <p:spPr>
            <a:xfrm>
              <a:off x="11976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50"/>
            <p:cNvSpPr/>
            <p:nvPr/>
          </p:nvSpPr>
          <p:spPr>
            <a:xfrm>
              <a:off x="11976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50"/>
            <p:cNvSpPr/>
            <p:nvPr/>
          </p:nvSpPr>
          <p:spPr>
            <a:xfrm>
              <a:off x="11976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50"/>
            <p:cNvSpPr/>
            <p:nvPr/>
          </p:nvSpPr>
          <p:spPr>
            <a:xfrm>
              <a:off x="11976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50"/>
            <p:cNvSpPr/>
            <p:nvPr/>
          </p:nvSpPr>
          <p:spPr>
            <a:xfrm>
              <a:off x="11976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50"/>
            <p:cNvSpPr/>
            <p:nvPr/>
          </p:nvSpPr>
          <p:spPr>
            <a:xfrm>
              <a:off x="11976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50"/>
            <p:cNvSpPr/>
            <p:nvPr/>
          </p:nvSpPr>
          <p:spPr>
            <a:xfrm>
              <a:off x="11976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50"/>
            <p:cNvSpPr/>
            <p:nvPr/>
          </p:nvSpPr>
          <p:spPr>
            <a:xfrm>
              <a:off x="12932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50"/>
            <p:cNvSpPr/>
            <p:nvPr/>
          </p:nvSpPr>
          <p:spPr>
            <a:xfrm>
              <a:off x="12932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50"/>
            <p:cNvSpPr/>
            <p:nvPr/>
          </p:nvSpPr>
          <p:spPr>
            <a:xfrm>
              <a:off x="12932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50"/>
            <p:cNvSpPr/>
            <p:nvPr/>
          </p:nvSpPr>
          <p:spPr>
            <a:xfrm>
              <a:off x="12932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50"/>
            <p:cNvSpPr/>
            <p:nvPr/>
          </p:nvSpPr>
          <p:spPr>
            <a:xfrm>
              <a:off x="12932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50"/>
            <p:cNvSpPr/>
            <p:nvPr/>
          </p:nvSpPr>
          <p:spPr>
            <a:xfrm>
              <a:off x="12932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50"/>
            <p:cNvSpPr/>
            <p:nvPr/>
          </p:nvSpPr>
          <p:spPr>
            <a:xfrm>
              <a:off x="12932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50"/>
            <p:cNvSpPr/>
            <p:nvPr/>
          </p:nvSpPr>
          <p:spPr>
            <a:xfrm>
              <a:off x="12932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50"/>
            <p:cNvSpPr/>
            <p:nvPr/>
          </p:nvSpPr>
          <p:spPr>
            <a:xfrm>
              <a:off x="12932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50"/>
            <p:cNvSpPr/>
            <p:nvPr/>
          </p:nvSpPr>
          <p:spPr>
            <a:xfrm>
              <a:off x="12932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50"/>
            <p:cNvSpPr/>
            <p:nvPr/>
          </p:nvSpPr>
          <p:spPr>
            <a:xfrm>
              <a:off x="12932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503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/>
              <a:t>Referencias y fuentes bibliográficas</a:t>
            </a:r>
          </a:p>
        </p:txBody>
      </p:sp>
      <p:sp>
        <p:nvSpPr>
          <p:cNvPr id="2959" name="Google Shape;2959;p45"/>
          <p:cNvSpPr txBox="1">
            <a:spLocks noGrp="1"/>
          </p:cNvSpPr>
          <p:nvPr>
            <p:ph type="body" idx="1"/>
          </p:nvPr>
        </p:nvSpPr>
        <p:spPr>
          <a:xfrm>
            <a:off x="720000" y="1303425"/>
            <a:ext cx="4829700" cy="23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Capítulo 4: Aportaciones, sugerencias y conclusiones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Análisis de los resultados obtenidos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Aportaciones y sugerencias para futuras mejoras en la empresa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Conclusiones finales sobre la experiencia de trabajo y su impacto en el perfil del estudiante</a:t>
            </a:r>
            <a:endParaRPr lang="es-MX" dirty="0"/>
          </a:p>
        </p:txBody>
      </p:sp>
      <p:pic>
        <p:nvPicPr>
          <p:cNvPr id="2960" name="Google Shape;2960;p45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938" r="16938"/>
          <a:stretch/>
        </p:blipFill>
        <p:spPr>
          <a:xfrm>
            <a:off x="6223200" y="1104900"/>
            <a:ext cx="2920800" cy="293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46C39FC-53A9-3D1A-9C82-67A9773EBB2B}"/>
              </a:ext>
            </a:extLst>
          </p:cNvPr>
          <p:cNvSpPr txBox="1"/>
          <p:nvPr/>
        </p:nvSpPr>
        <p:spPr>
          <a:xfrm>
            <a:off x="6223200" y="4038600"/>
            <a:ext cx="29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4" tooltip="https://learn.eduopen.org/course/view.php?id=197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5" tooltip="https://creativecommons.org/licenses/by-nc-sa/3.0/"/>
              </a:rPr>
              <a:t>CC BY-SA-NC</a:t>
            </a:r>
            <a:endParaRPr lang="es-MX" sz="900"/>
          </a:p>
        </p:txBody>
      </p:sp>
    </p:spTree>
    <p:extLst>
      <p:ext uri="{BB962C8B-B14F-4D97-AF65-F5344CB8AC3E}">
        <p14:creationId xmlns:p14="http://schemas.microsoft.com/office/powerpoint/2010/main" val="155913683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1" name="Google Shape;3211;p53"/>
          <p:cNvSpPr txBox="1">
            <a:spLocks noGrp="1"/>
          </p:cNvSpPr>
          <p:nvPr>
            <p:ph type="title"/>
          </p:nvPr>
        </p:nvSpPr>
        <p:spPr>
          <a:xfrm>
            <a:off x="2060100" y="2303725"/>
            <a:ext cx="5023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ANEXOS</a:t>
            </a:r>
          </a:p>
        </p:txBody>
      </p:sp>
      <p:sp>
        <p:nvSpPr>
          <p:cNvPr id="3214" name="Google Shape;3214;p53"/>
          <p:cNvSpPr/>
          <p:nvPr/>
        </p:nvSpPr>
        <p:spPr>
          <a:xfrm>
            <a:off x="2653838" y="3256250"/>
            <a:ext cx="3836315" cy="66076"/>
          </a:xfrm>
          <a:custGeom>
            <a:avLst/>
            <a:gdLst/>
            <a:ahLst/>
            <a:cxnLst/>
            <a:rect l="l" t="t" r="r" b="b"/>
            <a:pathLst>
              <a:path w="72503" h="5425" extrusionOk="0">
                <a:moveTo>
                  <a:pt x="0" y="0"/>
                </a:moveTo>
                <a:lnTo>
                  <a:pt x="0" y="5425"/>
                </a:lnTo>
                <a:lnTo>
                  <a:pt x="72502" y="5425"/>
                </a:lnTo>
                <a:lnTo>
                  <a:pt x="72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" name="Google Shape;3479;p67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Anexos</a:t>
            </a:r>
            <a:endParaRPr lang="es-MX" dirty="0">
              <a:solidFill>
                <a:schemeClr val="accent2"/>
              </a:solidFill>
            </a:endParaRPr>
          </a:p>
        </p:txBody>
      </p:sp>
      <p:grpSp>
        <p:nvGrpSpPr>
          <p:cNvPr id="3480" name="Google Shape;3480;p67"/>
          <p:cNvGrpSpPr/>
          <p:nvPr/>
        </p:nvGrpSpPr>
        <p:grpSpPr>
          <a:xfrm>
            <a:off x="7755904" y="-249923"/>
            <a:ext cx="1948815" cy="3859032"/>
            <a:chOff x="6642725" y="410250"/>
            <a:chExt cx="686275" cy="1544725"/>
          </a:xfrm>
        </p:grpSpPr>
        <p:sp>
          <p:nvSpPr>
            <p:cNvPr id="3481" name="Google Shape;3481;p67"/>
            <p:cNvSpPr/>
            <p:nvPr/>
          </p:nvSpPr>
          <p:spPr>
            <a:xfrm>
              <a:off x="6642725" y="410250"/>
              <a:ext cx="686275" cy="1544725"/>
            </a:xfrm>
            <a:custGeom>
              <a:avLst/>
              <a:gdLst/>
              <a:ahLst/>
              <a:cxnLst/>
              <a:rect l="l" t="t" r="r" b="b"/>
              <a:pathLst>
                <a:path w="27451" h="61789" extrusionOk="0">
                  <a:moveTo>
                    <a:pt x="1" y="0"/>
                  </a:moveTo>
                  <a:lnTo>
                    <a:pt x="1" y="45785"/>
                  </a:lnTo>
                  <a:cubicBezTo>
                    <a:pt x="1" y="54600"/>
                    <a:pt x="6158" y="61788"/>
                    <a:pt x="13726" y="61788"/>
                  </a:cubicBezTo>
                  <a:cubicBezTo>
                    <a:pt x="21266" y="61788"/>
                    <a:pt x="27423" y="54600"/>
                    <a:pt x="27450" y="45758"/>
                  </a:cubicBezTo>
                  <a:lnTo>
                    <a:pt x="27450" y="0"/>
                  </a:lnTo>
                  <a:lnTo>
                    <a:pt x="27260" y="0"/>
                  </a:lnTo>
                  <a:lnTo>
                    <a:pt x="27260" y="45785"/>
                  </a:lnTo>
                  <a:cubicBezTo>
                    <a:pt x="27260" y="54492"/>
                    <a:pt x="21185" y="61544"/>
                    <a:pt x="13726" y="61544"/>
                  </a:cubicBezTo>
                  <a:cubicBezTo>
                    <a:pt x="6239" y="61544"/>
                    <a:pt x="191" y="54465"/>
                    <a:pt x="191" y="45758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67"/>
            <p:cNvSpPr/>
            <p:nvPr/>
          </p:nvSpPr>
          <p:spPr>
            <a:xfrm>
              <a:off x="6692250" y="410250"/>
              <a:ext cx="586575" cy="1486400"/>
            </a:xfrm>
            <a:custGeom>
              <a:avLst/>
              <a:gdLst/>
              <a:ahLst/>
              <a:cxnLst/>
              <a:rect l="l" t="t" r="r" b="b"/>
              <a:pathLst>
                <a:path w="23463" h="59456" extrusionOk="0">
                  <a:moveTo>
                    <a:pt x="0" y="0"/>
                  </a:moveTo>
                  <a:lnTo>
                    <a:pt x="0" y="45785"/>
                  </a:lnTo>
                  <a:cubicBezTo>
                    <a:pt x="0" y="53326"/>
                    <a:pt x="5262" y="59456"/>
                    <a:pt x="11745" y="59456"/>
                  </a:cubicBezTo>
                  <a:cubicBezTo>
                    <a:pt x="18200" y="59456"/>
                    <a:pt x="23462" y="53326"/>
                    <a:pt x="23435" y="45758"/>
                  </a:cubicBezTo>
                  <a:lnTo>
                    <a:pt x="23435" y="0"/>
                  </a:lnTo>
                  <a:lnTo>
                    <a:pt x="23272" y="0"/>
                  </a:lnTo>
                  <a:lnTo>
                    <a:pt x="23272" y="45758"/>
                  </a:lnTo>
                  <a:cubicBezTo>
                    <a:pt x="23272" y="53190"/>
                    <a:pt x="18065" y="59239"/>
                    <a:pt x="11718" y="59239"/>
                  </a:cubicBezTo>
                  <a:cubicBezTo>
                    <a:pt x="5371" y="59239"/>
                    <a:pt x="190" y="53190"/>
                    <a:pt x="190" y="45758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67"/>
            <p:cNvSpPr/>
            <p:nvPr/>
          </p:nvSpPr>
          <p:spPr>
            <a:xfrm>
              <a:off x="6742425" y="410250"/>
              <a:ext cx="486900" cy="1428775"/>
            </a:xfrm>
            <a:custGeom>
              <a:avLst/>
              <a:gdLst/>
              <a:ahLst/>
              <a:cxnLst/>
              <a:rect l="l" t="t" r="r" b="b"/>
              <a:pathLst>
                <a:path w="19476" h="57151" extrusionOk="0">
                  <a:moveTo>
                    <a:pt x="0" y="0"/>
                  </a:moveTo>
                  <a:lnTo>
                    <a:pt x="0" y="45785"/>
                  </a:lnTo>
                  <a:cubicBezTo>
                    <a:pt x="0" y="52051"/>
                    <a:pt x="4367" y="57150"/>
                    <a:pt x="9738" y="57150"/>
                  </a:cubicBezTo>
                  <a:cubicBezTo>
                    <a:pt x="15108" y="57150"/>
                    <a:pt x="19475" y="52051"/>
                    <a:pt x="19475" y="45758"/>
                  </a:cubicBezTo>
                  <a:lnTo>
                    <a:pt x="19475" y="0"/>
                  </a:lnTo>
                  <a:lnTo>
                    <a:pt x="19285" y="0"/>
                  </a:lnTo>
                  <a:lnTo>
                    <a:pt x="19285" y="45758"/>
                  </a:lnTo>
                  <a:cubicBezTo>
                    <a:pt x="19285" y="51915"/>
                    <a:pt x="15000" y="56906"/>
                    <a:pt x="9738" y="56906"/>
                  </a:cubicBezTo>
                  <a:cubicBezTo>
                    <a:pt x="4449" y="56906"/>
                    <a:pt x="163" y="51915"/>
                    <a:pt x="163" y="45758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67"/>
            <p:cNvSpPr/>
            <p:nvPr/>
          </p:nvSpPr>
          <p:spPr>
            <a:xfrm>
              <a:off x="6791925" y="410250"/>
              <a:ext cx="387900" cy="1370450"/>
            </a:xfrm>
            <a:custGeom>
              <a:avLst/>
              <a:gdLst/>
              <a:ahLst/>
              <a:cxnLst/>
              <a:rect l="l" t="t" r="r" b="b"/>
              <a:pathLst>
                <a:path w="15516" h="54818" extrusionOk="0">
                  <a:moveTo>
                    <a:pt x="0" y="0"/>
                  </a:moveTo>
                  <a:lnTo>
                    <a:pt x="0" y="45785"/>
                  </a:lnTo>
                  <a:cubicBezTo>
                    <a:pt x="0" y="50749"/>
                    <a:pt x="3472" y="54817"/>
                    <a:pt x="7758" y="54817"/>
                  </a:cubicBezTo>
                  <a:cubicBezTo>
                    <a:pt x="12016" y="54817"/>
                    <a:pt x="15515" y="50776"/>
                    <a:pt x="15515" y="45758"/>
                  </a:cubicBezTo>
                  <a:lnTo>
                    <a:pt x="15515" y="0"/>
                  </a:lnTo>
                  <a:lnTo>
                    <a:pt x="15325" y="0"/>
                  </a:lnTo>
                  <a:lnTo>
                    <a:pt x="15325" y="45758"/>
                  </a:lnTo>
                  <a:cubicBezTo>
                    <a:pt x="15325" y="50640"/>
                    <a:pt x="11935" y="54600"/>
                    <a:pt x="7758" y="54600"/>
                  </a:cubicBezTo>
                  <a:cubicBezTo>
                    <a:pt x="3553" y="54600"/>
                    <a:pt x="163" y="50640"/>
                    <a:pt x="163" y="45758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5" name="Google Shape;3485;p67"/>
          <p:cNvSpPr/>
          <p:nvPr/>
        </p:nvSpPr>
        <p:spPr>
          <a:xfrm>
            <a:off x="8269550" y="3899019"/>
            <a:ext cx="318690" cy="301426"/>
          </a:xfrm>
          <a:custGeom>
            <a:avLst/>
            <a:gdLst/>
            <a:ahLst/>
            <a:cxnLst/>
            <a:rect l="l" t="t" r="r" b="b"/>
            <a:pathLst>
              <a:path w="25069" h="23711" extrusionOk="0">
                <a:moveTo>
                  <a:pt x="2351" y="1"/>
                </a:moveTo>
                <a:cubicBezTo>
                  <a:pt x="1076" y="1"/>
                  <a:pt x="2" y="1646"/>
                  <a:pt x="1186" y="2829"/>
                </a:cubicBezTo>
                <a:lnTo>
                  <a:pt x="10191" y="11861"/>
                </a:lnTo>
                <a:lnTo>
                  <a:pt x="1186" y="20867"/>
                </a:lnTo>
                <a:cubicBezTo>
                  <a:pt x="0" y="22073"/>
                  <a:pt x="1080" y="23711"/>
                  <a:pt x="2358" y="23711"/>
                </a:cubicBezTo>
                <a:cubicBezTo>
                  <a:pt x="2746" y="23711"/>
                  <a:pt x="3152" y="23559"/>
                  <a:pt x="3519" y="23199"/>
                </a:cubicBezTo>
                <a:lnTo>
                  <a:pt x="12524" y="14194"/>
                </a:lnTo>
                <a:lnTo>
                  <a:pt x="21556" y="23199"/>
                </a:lnTo>
                <a:cubicBezTo>
                  <a:pt x="21916" y="23559"/>
                  <a:pt x="22318" y="23711"/>
                  <a:pt x="22702" y="23711"/>
                </a:cubicBezTo>
                <a:cubicBezTo>
                  <a:pt x="23968" y="23711"/>
                  <a:pt x="25048" y="22073"/>
                  <a:pt x="23862" y="20867"/>
                </a:cubicBezTo>
                <a:lnTo>
                  <a:pt x="14857" y="11861"/>
                </a:lnTo>
                <a:lnTo>
                  <a:pt x="23862" y="2856"/>
                </a:lnTo>
                <a:cubicBezTo>
                  <a:pt x="25068" y="1650"/>
                  <a:pt x="23977" y="12"/>
                  <a:pt x="22706" y="12"/>
                </a:cubicBezTo>
                <a:cubicBezTo>
                  <a:pt x="22319" y="12"/>
                  <a:pt x="21916" y="163"/>
                  <a:pt x="21556" y="524"/>
                </a:cubicBezTo>
                <a:lnTo>
                  <a:pt x="12524" y="9529"/>
                </a:lnTo>
                <a:lnTo>
                  <a:pt x="3519" y="524"/>
                </a:lnTo>
                <a:cubicBezTo>
                  <a:pt x="3150" y="155"/>
                  <a:pt x="2741" y="1"/>
                  <a:pt x="23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6" name="Google Shape;2786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Introducción</a:t>
            </a:r>
          </a:p>
        </p:txBody>
      </p:sp>
      <p:sp>
        <p:nvSpPr>
          <p:cNvPr id="2788" name="Google Shape;2788;p41"/>
          <p:cNvSpPr txBox="1"/>
          <p:nvPr/>
        </p:nvSpPr>
        <p:spPr>
          <a:xfrm>
            <a:off x="720000" y="1152625"/>
            <a:ext cx="77040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191919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Una breve presentación del tema que se va a tratar (memoria de trabajo profesional)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191919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Una explicación de la importancia de la temática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191919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Un resumen de los objetivos de la presentación</a:t>
            </a:r>
            <a:endParaRPr lang="es-MX" sz="1800" dirty="0">
              <a:solidFill>
                <a:srgbClr val="6E6EE3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0" name="Google Shape;2820;p43"/>
          <p:cNvGrpSpPr/>
          <p:nvPr/>
        </p:nvGrpSpPr>
        <p:grpSpPr>
          <a:xfrm>
            <a:off x="4682146" y="6"/>
            <a:ext cx="1905585" cy="1887066"/>
            <a:chOff x="333050" y="440075"/>
            <a:chExt cx="977825" cy="1078200"/>
          </a:xfrm>
        </p:grpSpPr>
        <p:sp>
          <p:nvSpPr>
            <p:cNvPr id="2821" name="Google Shape;2821;p43"/>
            <p:cNvSpPr/>
            <p:nvPr/>
          </p:nvSpPr>
          <p:spPr>
            <a:xfrm>
              <a:off x="3330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3"/>
            <p:cNvSpPr/>
            <p:nvPr/>
          </p:nvSpPr>
          <p:spPr>
            <a:xfrm>
              <a:off x="3330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3"/>
            <p:cNvSpPr/>
            <p:nvPr/>
          </p:nvSpPr>
          <p:spPr>
            <a:xfrm>
              <a:off x="3330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3"/>
            <p:cNvSpPr/>
            <p:nvPr/>
          </p:nvSpPr>
          <p:spPr>
            <a:xfrm>
              <a:off x="3330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3"/>
            <p:cNvSpPr/>
            <p:nvPr/>
          </p:nvSpPr>
          <p:spPr>
            <a:xfrm>
              <a:off x="3330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3"/>
            <p:cNvSpPr/>
            <p:nvPr/>
          </p:nvSpPr>
          <p:spPr>
            <a:xfrm>
              <a:off x="3330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3"/>
            <p:cNvSpPr/>
            <p:nvPr/>
          </p:nvSpPr>
          <p:spPr>
            <a:xfrm>
              <a:off x="3330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3"/>
            <p:cNvSpPr/>
            <p:nvPr/>
          </p:nvSpPr>
          <p:spPr>
            <a:xfrm>
              <a:off x="3330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3"/>
            <p:cNvSpPr/>
            <p:nvPr/>
          </p:nvSpPr>
          <p:spPr>
            <a:xfrm>
              <a:off x="3330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3"/>
            <p:cNvSpPr/>
            <p:nvPr/>
          </p:nvSpPr>
          <p:spPr>
            <a:xfrm>
              <a:off x="3330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3"/>
            <p:cNvSpPr/>
            <p:nvPr/>
          </p:nvSpPr>
          <p:spPr>
            <a:xfrm>
              <a:off x="3330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3"/>
            <p:cNvSpPr/>
            <p:nvPr/>
          </p:nvSpPr>
          <p:spPr>
            <a:xfrm>
              <a:off x="429325" y="4400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3"/>
            <p:cNvSpPr/>
            <p:nvPr/>
          </p:nvSpPr>
          <p:spPr>
            <a:xfrm>
              <a:off x="429325" y="5458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3"/>
            <p:cNvSpPr/>
            <p:nvPr/>
          </p:nvSpPr>
          <p:spPr>
            <a:xfrm>
              <a:off x="429325" y="652325"/>
              <a:ext cx="17675" cy="16975"/>
            </a:xfrm>
            <a:custGeom>
              <a:avLst/>
              <a:gdLst/>
              <a:ahLst/>
              <a:cxnLst/>
              <a:rect l="l" t="t" r="r" b="b"/>
              <a:pathLst>
                <a:path w="707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3"/>
            <p:cNvSpPr/>
            <p:nvPr/>
          </p:nvSpPr>
          <p:spPr>
            <a:xfrm>
              <a:off x="429325" y="7581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3"/>
            <p:cNvSpPr/>
            <p:nvPr/>
          </p:nvSpPr>
          <p:spPr>
            <a:xfrm>
              <a:off x="429325" y="8639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3"/>
            <p:cNvSpPr/>
            <p:nvPr/>
          </p:nvSpPr>
          <p:spPr>
            <a:xfrm>
              <a:off x="429325" y="97035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3"/>
            <p:cNvSpPr/>
            <p:nvPr/>
          </p:nvSpPr>
          <p:spPr>
            <a:xfrm>
              <a:off x="429325" y="1076125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3"/>
            <p:cNvSpPr/>
            <p:nvPr/>
          </p:nvSpPr>
          <p:spPr>
            <a:xfrm>
              <a:off x="429325" y="11826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3"/>
            <p:cNvSpPr/>
            <p:nvPr/>
          </p:nvSpPr>
          <p:spPr>
            <a:xfrm>
              <a:off x="429325" y="12883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3"/>
            <p:cNvSpPr/>
            <p:nvPr/>
          </p:nvSpPr>
          <p:spPr>
            <a:xfrm>
              <a:off x="429325" y="13941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3"/>
            <p:cNvSpPr/>
            <p:nvPr/>
          </p:nvSpPr>
          <p:spPr>
            <a:xfrm>
              <a:off x="429325" y="150062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3"/>
            <p:cNvSpPr/>
            <p:nvPr/>
          </p:nvSpPr>
          <p:spPr>
            <a:xfrm>
              <a:off x="525625" y="44007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3"/>
            <p:cNvSpPr/>
            <p:nvPr/>
          </p:nvSpPr>
          <p:spPr>
            <a:xfrm>
              <a:off x="525625" y="545850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3"/>
            <p:cNvSpPr/>
            <p:nvPr/>
          </p:nvSpPr>
          <p:spPr>
            <a:xfrm>
              <a:off x="525625" y="652325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1" y="0"/>
                  </a:moveTo>
                  <a:lnTo>
                    <a:pt x="1" y="679"/>
                  </a:lnTo>
                  <a:lnTo>
                    <a:pt x="679" y="679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3"/>
            <p:cNvSpPr/>
            <p:nvPr/>
          </p:nvSpPr>
          <p:spPr>
            <a:xfrm>
              <a:off x="525625" y="7581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3"/>
            <p:cNvSpPr/>
            <p:nvPr/>
          </p:nvSpPr>
          <p:spPr>
            <a:xfrm>
              <a:off x="525625" y="8639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5"/>
                  </a:lnTo>
                  <a:lnTo>
                    <a:pt x="679" y="705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3"/>
            <p:cNvSpPr/>
            <p:nvPr/>
          </p:nvSpPr>
          <p:spPr>
            <a:xfrm>
              <a:off x="525625" y="97035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3"/>
            <p:cNvSpPr/>
            <p:nvPr/>
          </p:nvSpPr>
          <p:spPr>
            <a:xfrm>
              <a:off x="525625" y="1076125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3"/>
            <p:cNvSpPr/>
            <p:nvPr/>
          </p:nvSpPr>
          <p:spPr>
            <a:xfrm>
              <a:off x="525625" y="11826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5"/>
                  </a:lnTo>
                  <a:lnTo>
                    <a:pt x="679" y="705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3"/>
            <p:cNvSpPr/>
            <p:nvPr/>
          </p:nvSpPr>
          <p:spPr>
            <a:xfrm>
              <a:off x="525625" y="128837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3"/>
            <p:cNvSpPr/>
            <p:nvPr/>
          </p:nvSpPr>
          <p:spPr>
            <a:xfrm>
              <a:off x="525625" y="1394150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3"/>
            <p:cNvSpPr/>
            <p:nvPr/>
          </p:nvSpPr>
          <p:spPr>
            <a:xfrm>
              <a:off x="525625" y="150062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3"/>
            <p:cNvSpPr/>
            <p:nvPr/>
          </p:nvSpPr>
          <p:spPr>
            <a:xfrm>
              <a:off x="621225" y="4400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3"/>
            <p:cNvSpPr/>
            <p:nvPr/>
          </p:nvSpPr>
          <p:spPr>
            <a:xfrm>
              <a:off x="621225" y="5458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3"/>
            <p:cNvSpPr/>
            <p:nvPr/>
          </p:nvSpPr>
          <p:spPr>
            <a:xfrm>
              <a:off x="621225" y="652325"/>
              <a:ext cx="17675" cy="16975"/>
            </a:xfrm>
            <a:custGeom>
              <a:avLst/>
              <a:gdLst/>
              <a:ahLst/>
              <a:cxnLst/>
              <a:rect l="l" t="t" r="r" b="b"/>
              <a:pathLst>
                <a:path w="707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3"/>
            <p:cNvSpPr/>
            <p:nvPr/>
          </p:nvSpPr>
          <p:spPr>
            <a:xfrm>
              <a:off x="621225" y="7581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3"/>
            <p:cNvSpPr/>
            <p:nvPr/>
          </p:nvSpPr>
          <p:spPr>
            <a:xfrm>
              <a:off x="621225" y="8639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3"/>
            <p:cNvSpPr/>
            <p:nvPr/>
          </p:nvSpPr>
          <p:spPr>
            <a:xfrm>
              <a:off x="621225" y="97035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3"/>
            <p:cNvSpPr/>
            <p:nvPr/>
          </p:nvSpPr>
          <p:spPr>
            <a:xfrm>
              <a:off x="621225" y="1076125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3"/>
            <p:cNvSpPr/>
            <p:nvPr/>
          </p:nvSpPr>
          <p:spPr>
            <a:xfrm>
              <a:off x="621225" y="11826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3"/>
            <p:cNvSpPr/>
            <p:nvPr/>
          </p:nvSpPr>
          <p:spPr>
            <a:xfrm>
              <a:off x="621225" y="12883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3"/>
            <p:cNvSpPr/>
            <p:nvPr/>
          </p:nvSpPr>
          <p:spPr>
            <a:xfrm>
              <a:off x="621225" y="13941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3"/>
            <p:cNvSpPr/>
            <p:nvPr/>
          </p:nvSpPr>
          <p:spPr>
            <a:xfrm>
              <a:off x="621225" y="150062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3"/>
            <p:cNvSpPr/>
            <p:nvPr/>
          </p:nvSpPr>
          <p:spPr>
            <a:xfrm>
              <a:off x="7175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3"/>
            <p:cNvSpPr/>
            <p:nvPr/>
          </p:nvSpPr>
          <p:spPr>
            <a:xfrm>
              <a:off x="7175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3"/>
            <p:cNvSpPr/>
            <p:nvPr/>
          </p:nvSpPr>
          <p:spPr>
            <a:xfrm>
              <a:off x="7175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3"/>
            <p:cNvSpPr/>
            <p:nvPr/>
          </p:nvSpPr>
          <p:spPr>
            <a:xfrm>
              <a:off x="7175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3"/>
            <p:cNvSpPr/>
            <p:nvPr/>
          </p:nvSpPr>
          <p:spPr>
            <a:xfrm>
              <a:off x="7175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3"/>
            <p:cNvSpPr/>
            <p:nvPr/>
          </p:nvSpPr>
          <p:spPr>
            <a:xfrm>
              <a:off x="7175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3"/>
            <p:cNvSpPr/>
            <p:nvPr/>
          </p:nvSpPr>
          <p:spPr>
            <a:xfrm>
              <a:off x="7175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3"/>
            <p:cNvSpPr/>
            <p:nvPr/>
          </p:nvSpPr>
          <p:spPr>
            <a:xfrm>
              <a:off x="7175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3"/>
            <p:cNvSpPr/>
            <p:nvPr/>
          </p:nvSpPr>
          <p:spPr>
            <a:xfrm>
              <a:off x="7175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3"/>
            <p:cNvSpPr/>
            <p:nvPr/>
          </p:nvSpPr>
          <p:spPr>
            <a:xfrm>
              <a:off x="7175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3"/>
            <p:cNvSpPr/>
            <p:nvPr/>
          </p:nvSpPr>
          <p:spPr>
            <a:xfrm>
              <a:off x="7175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3"/>
            <p:cNvSpPr/>
            <p:nvPr/>
          </p:nvSpPr>
          <p:spPr>
            <a:xfrm>
              <a:off x="8131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3"/>
            <p:cNvSpPr/>
            <p:nvPr/>
          </p:nvSpPr>
          <p:spPr>
            <a:xfrm>
              <a:off x="8131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3"/>
            <p:cNvSpPr/>
            <p:nvPr/>
          </p:nvSpPr>
          <p:spPr>
            <a:xfrm>
              <a:off x="8131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5" y="679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3"/>
            <p:cNvSpPr/>
            <p:nvPr/>
          </p:nvSpPr>
          <p:spPr>
            <a:xfrm>
              <a:off x="8131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3"/>
            <p:cNvSpPr/>
            <p:nvPr/>
          </p:nvSpPr>
          <p:spPr>
            <a:xfrm>
              <a:off x="8131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3"/>
            <p:cNvSpPr/>
            <p:nvPr/>
          </p:nvSpPr>
          <p:spPr>
            <a:xfrm>
              <a:off x="8131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3"/>
            <p:cNvSpPr/>
            <p:nvPr/>
          </p:nvSpPr>
          <p:spPr>
            <a:xfrm>
              <a:off x="8131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3"/>
            <p:cNvSpPr/>
            <p:nvPr/>
          </p:nvSpPr>
          <p:spPr>
            <a:xfrm>
              <a:off x="8131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3"/>
            <p:cNvSpPr/>
            <p:nvPr/>
          </p:nvSpPr>
          <p:spPr>
            <a:xfrm>
              <a:off x="8131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3"/>
            <p:cNvSpPr/>
            <p:nvPr/>
          </p:nvSpPr>
          <p:spPr>
            <a:xfrm>
              <a:off x="8131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3"/>
            <p:cNvSpPr/>
            <p:nvPr/>
          </p:nvSpPr>
          <p:spPr>
            <a:xfrm>
              <a:off x="8131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3"/>
            <p:cNvSpPr/>
            <p:nvPr/>
          </p:nvSpPr>
          <p:spPr>
            <a:xfrm>
              <a:off x="9094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3"/>
            <p:cNvSpPr/>
            <p:nvPr/>
          </p:nvSpPr>
          <p:spPr>
            <a:xfrm>
              <a:off x="9094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3"/>
            <p:cNvSpPr/>
            <p:nvPr/>
          </p:nvSpPr>
          <p:spPr>
            <a:xfrm>
              <a:off x="9094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3"/>
            <p:cNvSpPr/>
            <p:nvPr/>
          </p:nvSpPr>
          <p:spPr>
            <a:xfrm>
              <a:off x="9094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3"/>
            <p:cNvSpPr/>
            <p:nvPr/>
          </p:nvSpPr>
          <p:spPr>
            <a:xfrm>
              <a:off x="9094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3"/>
            <p:cNvSpPr/>
            <p:nvPr/>
          </p:nvSpPr>
          <p:spPr>
            <a:xfrm>
              <a:off x="9094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3"/>
            <p:cNvSpPr/>
            <p:nvPr/>
          </p:nvSpPr>
          <p:spPr>
            <a:xfrm>
              <a:off x="9094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3"/>
            <p:cNvSpPr/>
            <p:nvPr/>
          </p:nvSpPr>
          <p:spPr>
            <a:xfrm>
              <a:off x="9094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3"/>
            <p:cNvSpPr/>
            <p:nvPr/>
          </p:nvSpPr>
          <p:spPr>
            <a:xfrm>
              <a:off x="9094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3"/>
            <p:cNvSpPr/>
            <p:nvPr/>
          </p:nvSpPr>
          <p:spPr>
            <a:xfrm>
              <a:off x="9094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3"/>
            <p:cNvSpPr/>
            <p:nvPr/>
          </p:nvSpPr>
          <p:spPr>
            <a:xfrm>
              <a:off x="9094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3"/>
            <p:cNvSpPr/>
            <p:nvPr/>
          </p:nvSpPr>
          <p:spPr>
            <a:xfrm>
              <a:off x="10050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3"/>
            <p:cNvSpPr/>
            <p:nvPr/>
          </p:nvSpPr>
          <p:spPr>
            <a:xfrm>
              <a:off x="10050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3"/>
            <p:cNvSpPr/>
            <p:nvPr/>
          </p:nvSpPr>
          <p:spPr>
            <a:xfrm>
              <a:off x="10050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5" y="679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3"/>
            <p:cNvSpPr/>
            <p:nvPr/>
          </p:nvSpPr>
          <p:spPr>
            <a:xfrm>
              <a:off x="10050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3"/>
            <p:cNvSpPr/>
            <p:nvPr/>
          </p:nvSpPr>
          <p:spPr>
            <a:xfrm>
              <a:off x="10050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3"/>
            <p:cNvSpPr/>
            <p:nvPr/>
          </p:nvSpPr>
          <p:spPr>
            <a:xfrm>
              <a:off x="10050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3"/>
            <p:cNvSpPr/>
            <p:nvPr/>
          </p:nvSpPr>
          <p:spPr>
            <a:xfrm>
              <a:off x="10050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3"/>
            <p:cNvSpPr/>
            <p:nvPr/>
          </p:nvSpPr>
          <p:spPr>
            <a:xfrm>
              <a:off x="10050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3"/>
            <p:cNvSpPr/>
            <p:nvPr/>
          </p:nvSpPr>
          <p:spPr>
            <a:xfrm>
              <a:off x="10050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3"/>
            <p:cNvSpPr/>
            <p:nvPr/>
          </p:nvSpPr>
          <p:spPr>
            <a:xfrm>
              <a:off x="10050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3"/>
            <p:cNvSpPr/>
            <p:nvPr/>
          </p:nvSpPr>
          <p:spPr>
            <a:xfrm>
              <a:off x="10050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3"/>
            <p:cNvSpPr/>
            <p:nvPr/>
          </p:nvSpPr>
          <p:spPr>
            <a:xfrm>
              <a:off x="11013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3"/>
            <p:cNvSpPr/>
            <p:nvPr/>
          </p:nvSpPr>
          <p:spPr>
            <a:xfrm>
              <a:off x="11013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3"/>
            <p:cNvSpPr/>
            <p:nvPr/>
          </p:nvSpPr>
          <p:spPr>
            <a:xfrm>
              <a:off x="11013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3"/>
            <p:cNvSpPr/>
            <p:nvPr/>
          </p:nvSpPr>
          <p:spPr>
            <a:xfrm>
              <a:off x="11013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3"/>
            <p:cNvSpPr/>
            <p:nvPr/>
          </p:nvSpPr>
          <p:spPr>
            <a:xfrm>
              <a:off x="11013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3"/>
            <p:cNvSpPr/>
            <p:nvPr/>
          </p:nvSpPr>
          <p:spPr>
            <a:xfrm>
              <a:off x="11013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3"/>
            <p:cNvSpPr/>
            <p:nvPr/>
          </p:nvSpPr>
          <p:spPr>
            <a:xfrm>
              <a:off x="11013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3"/>
            <p:cNvSpPr/>
            <p:nvPr/>
          </p:nvSpPr>
          <p:spPr>
            <a:xfrm>
              <a:off x="11013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3"/>
            <p:cNvSpPr/>
            <p:nvPr/>
          </p:nvSpPr>
          <p:spPr>
            <a:xfrm>
              <a:off x="11013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3"/>
            <p:cNvSpPr/>
            <p:nvPr/>
          </p:nvSpPr>
          <p:spPr>
            <a:xfrm>
              <a:off x="11013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3"/>
            <p:cNvSpPr/>
            <p:nvPr/>
          </p:nvSpPr>
          <p:spPr>
            <a:xfrm>
              <a:off x="11013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3"/>
            <p:cNvSpPr/>
            <p:nvPr/>
          </p:nvSpPr>
          <p:spPr>
            <a:xfrm>
              <a:off x="11976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3"/>
            <p:cNvSpPr/>
            <p:nvPr/>
          </p:nvSpPr>
          <p:spPr>
            <a:xfrm>
              <a:off x="11976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3"/>
            <p:cNvSpPr/>
            <p:nvPr/>
          </p:nvSpPr>
          <p:spPr>
            <a:xfrm>
              <a:off x="11976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3"/>
            <p:cNvSpPr/>
            <p:nvPr/>
          </p:nvSpPr>
          <p:spPr>
            <a:xfrm>
              <a:off x="11976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3"/>
            <p:cNvSpPr/>
            <p:nvPr/>
          </p:nvSpPr>
          <p:spPr>
            <a:xfrm>
              <a:off x="11976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3"/>
            <p:cNvSpPr/>
            <p:nvPr/>
          </p:nvSpPr>
          <p:spPr>
            <a:xfrm>
              <a:off x="11976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3"/>
            <p:cNvSpPr/>
            <p:nvPr/>
          </p:nvSpPr>
          <p:spPr>
            <a:xfrm>
              <a:off x="11976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3"/>
            <p:cNvSpPr/>
            <p:nvPr/>
          </p:nvSpPr>
          <p:spPr>
            <a:xfrm>
              <a:off x="11976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3"/>
            <p:cNvSpPr/>
            <p:nvPr/>
          </p:nvSpPr>
          <p:spPr>
            <a:xfrm>
              <a:off x="11976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3"/>
            <p:cNvSpPr/>
            <p:nvPr/>
          </p:nvSpPr>
          <p:spPr>
            <a:xfrm>
              <a:off x="11976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3"/>
            <p:cNvSpPr/>
            <p:nvPr/>
          </p:nvSpPr>
          <p:spPr>
            <a:xfrm>
              <a:off x="11976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3"/>
            <p:cNvSpPr/>
            <p:nvPr/>
          </p:nvSpPr>
          <p:spPr>
            <a:xfrm>
              <a:off x="12932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3"/>
            <p:cNvSpPr/>
            <p:nvPr/>
          </p:nvSpPr>
          <p:spPr>
            <a:xfrm>
              <a:off x="12932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3"/>
            <p:cNvSpPr/>
            <p:nvPr/>
          </p:nvSpPr>
          <p:spPr>
            <a:xfrm>
              <a:off x="12932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3"/>
            <p:cNvSpPr/>
            <p:nvPr/>
          </p:nvSpPr>
          <p:spPr>
            <a:xfrm>
              <a:off x="12932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3"/>
            <p:cNvSpPr/>
            <p:nvPr/>
          </p:nvSpPr>
          <p:spPr>
            <a:xfrm>
              <a:off x="12932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3"/>
            <p:cNvSpPr/>
            <p:nvPr/>
          </p:nvSpPr>
          <p:spPr>
            <a:xfrm>
              <a:off x="12932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3"/>
            <p:cNvSpPr/>
            <p:nvPr/>
          </p:nvSpPr>
          <p:spPr>
            <a:xfrm>
              <a:off x="12932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3"/>
            <p:cNvSpPr/>
            <p:nvPr/>
          </p:nvSpPr>
          <p:spPr>
            <a:xfrm>
              <a:off x="12932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3"/>
            <p:cNvSpPr/>
            <p:nvPr/>
          </p:nvSpPr>
          <p:spPr>
            <a:xfrm>
              <a:off x="12932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3"/>
            <p:cNvSpPr/>
            <p:nvPr/>
          </p:nvSpPr>
          <p:spPr>
            <a:xfrm>
              <a:off x="12932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3"/>
            <p:cNvSpPr/>
            <p:nvPr/>
          </p:nvSpPr>
          <p:spPr>
            <a:xfrm>
              <a:off x="12932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2" name="Google Shape;2942;p43"/>
          <p:cNvSpPr txBox="1">
            <a:spLocks noGrp="1"/>
          </p:cNvSpPr>
          <p:nvPr>
            <p:ph type="title" idx="2"/>
          </p:nvPr>
        </p:nvSpPr>
        <p:spPr>
          <a:xfrm>
            <a:off x="5251861" y="800102"/>
            <a:ext cx="3177000" cy="17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01.</a:t>
            </a:r>
            <a:endParaRPr lang="es-MX" dirty="0"/>
          </a:p>
        </p:txBody>
      </p:sp>
      <p:sp>
        <p:nvSpPr>
          <p:cNvPr id="2943" name="Google Shape;2943;p43"/>
          <p:cNvSpPr txBox="1">
            <a:spLocks noGrp="1"/>
          </p:cNvSpPr>
          <p:nvPr>
            <p:ph type="title"/>
          </p:nvPr>
        </p:nvSpPr>
        <p:spPr>
          <a:xfrm>
            <a:off x="3013375" y="3219525"/>
            <a:ext cx="5408700" cy="11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CAPÍTULO 01</a:t>
            </a:r>
          </a:p>
        </p:txBody>
      </p:sp>
      <p:sp>
        <p:nvSpPr>
          <p:cNvPr id="2944" name="Google Shape;2944;p43"/>
          <p:cNvSpPr txBox="1">
            <a:spLocks noGrp="1"/>
          </p:cNvSpPr>
          <p:nvPr>
            <p:ph type="subTitle" idx="1"/>
          </p:nvPr>
        </p:nvSpPr>
        <p:spPr>
          <a:xfrm>
            <a:off x="3969325" y="4149300"/>
            <a:ext cx="44529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Contexto social, económico y cultural</a:t>
            </a:r>
          </a:p>
        </p:txBody>
      </p:sp>
      <p:sp>
        <p:nvSpPr>
          <p:cNvPr id="2945" name="Google Shape;2945;p43"/>
          <p:cNvSpPr/>
          <p:nvPr/>
        </p:nvSpPr>
        <p:spPr>
          <a:xfrm>
            <a:off x="4585700" y="2527475"/>
            <a:ext cx="3836315" cy="66076"/>
          </a:xfrm>
          <a:custGeom>
            <a:avLst/>
            <a:gdLst/>
            <a:ahLst/>
            <a:cxnLst/>
            <a:rect l="l" t="t" r="r" b="b"/>
            <a:pathLst>
              <a:path w="72503" h="5425" extrusionOk="0">
                <a:moveTo>
                  <a:pt x="0" y="0"/>
                </a:moveTo>
                <a:lnTo>
                  <a:pt x="0" y="5425"/>
                </a:lnTo>
                <a:lnTo>
                  <a:pt x="72502" y="5425"/>
                </a:lnTo>
                <a:lnTo>
                  <a:pt x="725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solidFill>
                <a:schemeClr val="lt2"/>
              </a:solidFill>
            </a:endParaRPr>
          </a:p>
        </p:txBody>
      </p:sp>
      <p:pic>
        <p:nvPicPr>
          <p:cNvPr id="2946" name="Google Shape;2946;p43"/>
          <p:cNvPicPr preferRelativeResize="0"/>
          <p:nvPr/>
        </p:nvPicPr>
        <p:blipFill>
          <a:blip r:embed="rId3"/>
          <a:srcRect l="13276" r="13276"/>
          <a:stretch/>
        </p:blipFill>
        <p:spPr>
          <a:xfrm>
            <a:off x="-94600" y="889500"/>
            <a:ext cx="3294900" cy="336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47" name="Google Shape;2947;p43"/>
          <p:cNvSpPr/>
          <p:nvPr/>
        </p:nvSpPr>
        <p:spPr>
          <a:xfrm>
            <a:off x="2694688" y="4457781"/>
            <a:ext cx="318690" cy="301426"/>
          </a:xfrm>
          <a:custGeom>
            <a:avLst/>
            <a:gdLst/>
            <a:ahLst/>
            <a:cxnLst/>
            <a:rect l="l" t="t" r="r" b="b"/>
            <a:pathLst>
              <a:path w="25069" h="23711" extrusionOk="0">
                <a:moveTo>
                  <a:pt x="2351" y="1"/>
                </a:moveTo>
                <a:cubicBezTo>
                  <a:pt x="1076" y="1"/>
                  <a:pt x="2" y="1646"/>
                  <a:pt x="1186" y="2829"/>
                </a:cubicBezTo>
                <a:lnTo>
                  <a:pt x="10191" y="11861"/>
                </a:lnTo>
                <a:lnTo>
                  <a:pt x="1186" y="20867"/>
                </a:lnTo>
                <a:cubicBezTo>
                  <a:pt x="0" y="22073"/>
                  <a:pt x="1080" y="23711"/>
                  <a:pt x="2358" y="23711"/>
                </a:cubicBezTo>
                <a:cubicBezTo>
                  <a:pt x="2746" y="23711"/>
                  <a:pt x="3152" y="23559"/>
                  <a:pt x="3519" y="23199"/>
                </a:cubicBezTo>
                <a:lnTo>
                  <a:pt x="12524" y="14194"/>
                </a:lnTo>
                <a:lnTo>
                  <a:pt x="21556" y="23199"/>
                </a:lnTo>
                <a:cubicBezTo>
                  <a:pt x="21916" y="23559"/>
                  <a:pt x="22318" y="23711"/>
                  <a:pt x="22702" y="23711"/>
                </a:cubicBezTo>
                <a:cubicBezTo>
                  <a:pt x="23968" y="23711"/>
                  <a:pt x="25048" y="22073"/>
                  <a:pt x="23862" y="20867"/>
                </a:cubicBezTo>
                <a:lnTo>
                  <a:pt x="14857" y="11861"/>
                </a:lnTo>
                <a:lnTo>
                  <a:pt x="23862" y="2856"/>
                </a:lnTo>
                <a:cubicBezTo>
                  <a:pt x="25068" y="1650"/>
                  <a:pt x="23977" y="12"/>
                  <a:pt x="22706" y="12"/>
                </a:cubicBezTo>
                <a:cubicBezTo>
                  <a:pt x="22319" y="12"/>
                  <a:pt x="21916" y="163"/>
                  <a:pt x="21556" y="524"/>
                </a:cubicBezTo>
                <a:lnTo>
                  <a:pt x="12524" y="9529"/>
                </a:lnTo>
                <a:lnTo>
                  <a:pt x="3519" y="524"/>
                </a:lnTo>
                <a:cubicBezTo>
                  <a:pt x="3150" y="155"/>
                  <a:pt x="2741" y="1"/>
                  <a:pt x="23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503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/>
              <a:t>Contexto social, económico y cultural</a:t>
            </a:r>
          </a:p>
        </p:txBody>
      </p:sp>
      <p:sp>
        <p:nvSpPr>
          <p:cNvPr id="2959" name="Google Shape;2959;p45"/>
          <p:cNvSpPr txBox="1">
            <a:spLocks noGrp="1"/>
          </p:cNvSpPr>
          <p:nvPr>
            <p:ph type="body" idx="1"/>
          </p:nvPr>
        </p:nvSpPr>
        <p:spPr>
          <a:xfrm>
            <a:off x="720000" y="1303425"/>
            <a:ext cx="4829700" cy="23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Capítulo 1: Contexto social, económico y cultural del lugar donde realizó sus estadías profesionales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Descripción del lugar y su entorno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Análisis de las características relevantes del entorno para el desarrollo de la empresa y el trabajo del estudiante</a:t>
            </a:r>
            <a:endParaRPr lang="es-MX" dirty="0"/>
          </a:p>
        </p:txBody>
      </p:sp>
      <p:pic>
        <p:nvPicPr>
          <p:cNvPr id="2960" name="Google Shape;2960;p45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813" r="16813"/>
          <a:stretch/>
        </p:blipFill>
        <p:spPr>
          <a:xfrm>
            <a:off x="6223200" y="1104900"/>
            <a:ext cx="2920800" cy="2933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0" name="Google Shape;2820;p43"/>
          <p:cNvGrpSpPr/>
          <p:nvPr/>
        </p:nvGrpSpPr>
        <p:grpSpPr>
          <a:xfrm>
            <a:off x="4682146" y="6"/>
            <a:ext cx="1905585" cy="1887066"/>
            <a:chOff x="333050" y="440075"/>
            <a:chExt cx="977825" cy="1078200"/>
          </a:xfrm>
        </p:grpSpPr>
        <p:sp>
          <p:nvSpPr>
            <p:cNvPr id="2821" name="Google Shape;2821;p43"/>
            <p:cNvSpPr/>
            <p:nvPr/>
          </p:nvSpPr>
          <p:spPr>
            <a:xfrm>
              <a:off x="3330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3"/>
            <p:cNvSpPr/>
            <p:nvPr/>
          </p:nvSpPr>
          <p:spPr>
            <a:xfrm>
              <a:off x="3330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3"/>
            <p:cNvSpPr/>
            <p:nvPr/>
          </p:nvSpPr>
          <p:spPr>
            <a:xfrm>
              <a:off x="3330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3"/>
            <p:cNvSpPr/>
            <p:nvPr/>
          </p:nvSpPr>
          <p:spPr>
            <a:xfrm>
              <a:off x="3330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3"/>
            <p:cNvSpPr/>
            <p:nvPr/>
          </p:nvSpPr>
          <p:spPr>
            <a:xfrm>
              <a:off x="3330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3"/>
            <p:cNvSpPr/>
            <p:nvPr/>
          </p:nvSpPr>
          <p:spPr>
            <a:xfrm>
              <a:off x="3330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3"/>
            <p:cNvSpPr/>
            <p:nvPr/>
          </p:nvSpPr>
          <p:spPr>
            <a:xfrm>
              <a:off x="3330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3"/>
            <p:cNvSpPr/>
            <p:nvPr/>
          </p:nvSpPr>
          <p:spPr>
            <a:xfrm>
              <a:off x="3330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3"/>
            <p:cNvSpPr/>
            <p:nvPr/>
          </p:nvSpPr>
          <p:spPr>
            <a:xfrm>
              <a:off x="3330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3"/>
            <p:cNvSpPr/>
            <p:nvPr/>
          </p:nvSpPr>
          <p:spPr>
            <a:xfrm>
              <a:off x="3330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3"/>
            <p:cNvSpPr/>
            <p:nvPr/>
          </p:nvSpPr>
          <p:spPr>
            <a:xfrm>
              <a:off x="3330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3"/>
            <p:cNvSpPr/>
            <p:nvPr/>
          </p:nvSpPr>
          <p:spPr>
            <a:xfrm>
              <a:off x="429325" y="4400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3"/>
            <p:cNvSpPr/>
            <p:nvPr/>
          </p:nvSpPr>
          <p:spPr>
            <a:xfrm>
              <a:off x="429325" y="5458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3"/>
            <p:cNvSpPr/>
            <p:nvPr/>
          </p:nvSpPr>
          <p:spPr>
            <a:xfrm>
              <a:off x="429325" y="652325"/>
              <a:ext cx="17675" cy="16975"/>
            </a:xfrm>
            <a:custGeom>
              <a:avLst/>
              <a:gdLst/>
              <a:ahLst/>
              <a:cxnLst/>
              <a:rect l="l" t="t" r="r" b="b"/>
              <a:pathLst>
                <a:path w="707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3"/>
            <p:cNvSpPr/>
            <p:nvPr/>
          </p:nvSpPr>
          <p:spPr>
            <a:xfrm>
              <a:off x="429325" y="7581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3"/>
            <p:cNvSpPr/>
            <p:nvPr/>
          </p:nvSpPr>
          <p:spPr>
            <a:xfrm>
              <a:off x="429325" y="8639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3"/>
            <p:cNvSpPr/>
            <p:nvPr/>
          </p:nvSpPr>
          <p:spPr>
            <a:xfrm>
              <a:off x="429325" y="97035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3"/>
            <p:cNvSpPr/>
            <p:nvPr/>
          </p:nvSpPr>
          <p:spPr>
            <a:xfrm>
              <a:off x="429325" y="1076125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3"/>
            <p:cNvSpPr/>
            <p:nvPr/>
          </p:nvSpPr>
          <p:spPr>
            <a:xfrm>
              <a:off x="429325" y="11826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3"/>
            <p:cNvSpPr/>
            <p:nvPr/>
          </p:nvSpPr>
          <p:spPr>
            <a:xfrm>
              <a:off x="429325" y="12883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3"/>
            <p:cNvSpPr/>
            <p:nvPr/>
          </p:nvSpPr>
          <p:spPr>
            <a:xfrm>
              <a:off x="429325" y="13941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3"/>
            <p:cNvSpPr/>
            <p:nvPr/>
          </p:nvSpPr>
          <p:spPr>
            <a:xfrm>
              <a:off x="429325" y="150062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3"/>
            <p:cNvSpPr/>
            <p:nvPr/>
          </p:nvSpPr>
          <p:spPr>
            <a:xfrm>
              <a:off x="525625" y="44007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3"/>
            <p:cNvSpPr/>
            <p:nvPr/>
          </p:nvSpPr>
          <p:spPr>
            <a:xfrm>
              <a:off x="525625" y="545850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3"/>
            <p:cNvSpPr/>
            <p:nvPr/>
          </p:nvSpPr>
          <p:spPr>
            <a:xfrm>
              <a:off x="525625" y="652325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1" y="0"/>
                  </a:moveTo>
                  <a:lnTo>
                    <a:pt x="1" y="679"/>
                  </a:lnTo>
                  <a:lnTo>
                    <a:pt x="679" y="679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3"/>
            <p:cNvSpPr/>
            <p:nvPr/>
          </p:nvSpPr>
          <p:spPr>
            <a:xfrm>
              <a:off x="525625" y="7581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3"/>
            <p:cNvSpPr/>
            <p:nvPr/>
          </p:nvSpPr>
          <p:spPr>
            <a:xfrm>
              <a:off x="525625" y="8639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5"/>
                  </a:lnTo>
                  <a:lnTo>
                    <a:pt x="679" y="705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3"/>
            <p:cNvSpPr/>
            <p:nvPr/>
          </p:nvSpPr>
          <p:spPr>
            <a:xfrm>
              <a:off x="525625" y="97035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3"/>
            <p:cNvSpPr/>
            <p:nvPr/>
          </p:nvSpPr>
          <p:spPr>
            <a:xfrm>
              <a:off x="525625" y="1076125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3"/>
            <p:cNvSpPr/>
            <p:nvPr/>
          </p:nvSpPr>
          <p:spPr>
            <a:xfrm>
              <a:off x="525625" y="11826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5"/>
                  </a:lnTo>
                  <a:lnTo>
                    <a:pt x="679" y="705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3"/>
            <p:cNvSpPr/>
            <p:nvPr/>
          </p:nvSpPr>
          <p:spPr>
            <a:xfrm>
              <a:off x="525625" y="128837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3"/>
            <p:cNvSpPr/>
            <p:nvPr/>
          </p:nvSpPr>
          <p:spPr>
            <a:xfrm>
              <a:off x="525625" y="1394150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3"/>
            <p:cNvSpPr/>
            <p:nvPr/>
          </p:nvSpPr>
          <p:spPr>
            <a:xfrm>
              <a:off x="525625" y="150062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3"/>
            <p:cNvSpPr/>
            <p:nvPr/>
          </p:nvSpPr>
          <p:spPr>
            <a:xfrm>
              <a:off x="621225" y="4400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3"/>
            <p:cNvSpPr/>
            <p:nvPr/>
          </p:nvSpPr>
          <p:spPr>
            <a:xfrm>
              <a:off x="621225" y="5458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3"/>
            <p:cNvSpPr/>
            <p:nvPr/>
          </p:nvSpPr>
          <p:spPr>
            <a:xfrm>
              <a:off x="621225" y="652325"/>
              <a:ext cx="17675" cy="16975"/>
            </a:xfrm>
            <a:custGeom>
              <a:avLst/>
              <a:gdLst/>
              <a:ahLst/>
              <a:cxnLst/>
              <a:rect l="l" t="t" r="r" b="b"/>
              <a:pathLst>
                <a:path w="707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3"/>
            <p:cNvSpPr/>
            <p:nvPr/>
          </p:nvSpPr>
          <p:spPr>
            <a:xfrm>
              <a:off x="621225" y="7581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3"/>
            <p:cNvSpPr/>
            <p:nvPr/>
          </p:nvSpPr>
          <p:spPr>
            <a:xfrm>
              <a:off x="621225" y="8639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3"/>
            <p:cNvSpPr/>
            <p:nvPr/>
          </p:nvSpPr>
          <p:spPr>
            <a:xfrm>
              <a:off x="621225" y="97035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3"/>
            <p:cNvSpPr/>
            <p:nvPr/>
          </p:nvSpPr>
          <p:spPr>
            <a:xfrm>
              <a:off x="621225" y="1076125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3"/>
            <p:cNvSpPr/>
            <p:nvPr/>
          </p:nvSpPr>
          <p:spPr>
            <a:xfrm>
              <a:off x="621225" y="11826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3"/>
            <p:cNvSpPr/>
            <p:nvPr/>
          </p:nvSpPr>
          <p:spPr>
            <a:xfrm>
              <a:off x="621225" y="12883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3"/>
            <p:cNvSpPr/>
            <p:nvPr/>
          </p:nvSpPr>
          <p:spPr>
            <a:xfrm>
              <a:off x="621225" y="13941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3"/>
            <p:cNvSpPr/>
            <p:nvPr/>
          </p:nvSpPr>
          <p:spPr>
            <a:xfrm>
              <a:off x="621225" y="150062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3"/>
            <p:cNvSpPr/>
            <p:nvPr/>
          </p:nvSpPr>
          <p:spPr>
            <a:xfrm>
              <a:off x="7175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3"/>
            <p:cNvSpPr/>
            <p:nvPr/>
          </p:nvSpPr>
          <p:spPr>
            <a:xfrm>
              <a:off x="7175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3"/>
            <p:cNvSpPr/>
            <p:nvPr/>
          </p:nvSpPr>
          <p:spPr>
            <a:xfrm>
              <a:off x="7175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3"/>
            <p:cNvSpPr/>
            <p:nvPr/>
          </p:nvSpPr>
          <p:spPr>
            <a:xfrm>
              <a:off x="7175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3"/>
            <p:cNvSpPr/>
            <p:nvPr/>
          </p:nvSpPr>
          <p:spPr>
            <a:xfrm>
              <a:off x="7175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3"/>
            <p:cNvSpPr/>
            <p:nvPr/>
          </p:nvSpPr>
          <p:spPr>
            <a:xfrm>
              <a:off x="7175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3"/>
            <p:cNvSpPr/>
            <p:nvPr/>
          </p:nvSpPr>
          <p:spPr>
            <a:xfrm>
              <a:off x="7175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3"/>
            <p:cNvSpPr/>
            <p:nvPr/>
          </p:nvSpPr>
          <p:spPr>
            <a:xfrm>
              <a:off x="7175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3"/>
            <p:cNvSpPr/>
            <p:nvPr/>
          </p:nvSpPr>
          <p:spPr>
            <a:xfrm>
              <a:off x="7175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3"/>
            <p:cNvSpPr/>
            <p:nvPr/>
          </p:nvSpPr>
          <p:spPr>
            <a:xfrm>
              <a:off x="7175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3"/>
            <p:cNvSpPr/>
            <p:nvPr/>
          </p:nvSpPr>
          <p:spPr>
            <a:xfrm>
              <a:off x="7175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3"/>
            <p:cNvSpPr/>
            <p:nvPr/>
          </p:nvSpPr>
          <p:spPr>
            <a:xfrm>
              <a:off x="8131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3"/>
            <p:cNvSpPr/>
            <p:nvPr/>
          </p:nvSpPr>
          <p:spPr>
            <a:xfrm>
              <a:off x="8131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3"/>
            <p:cNvSpPr/>
            <p:nvPr/>
          </p:nvSpPr>
          <p:spPr>
            <a:xfrm>
              <a:off x="8131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5" y="679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3"/>
            <p:cNvSpPr/>
            <p:nvPr/>
          </p:nvSpPr>
          <p:spPr>
            <a:xfrm>
              <a:off x="8131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3"/>
            <p:cNvSpPr/>
            <p:nvPr/>
          </p:nvSpPr>
          <p:spPr>
            <a:xfrm>
              <a:off x="8131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3"/>
            <p:cNvSpPr/>
            <p:nvPr/>
          </p:nvSpPr>
          <p:spPr>
            <a:xfrm>
              <a:off x="8131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3"/>
            <p:cNvSpPr/>
            <p:nvPr/>
          </p:nvSpPr>
          <p:spPr>
            <a:xfrm>
              <a:off x="8131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3"/>
            <p:cNvSpPr/>
            <p:nvPr/>
          </p:nvSpPr>
          <p:spPr>
            <a:xfrm>
              <a:off x="8131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3"/>
            <p:cNvSpPr/>
            <p:nvPr/>
          </p:nvSpPr>
          <p:spPr>
            <a:xfrm>
              <a:off x="8131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3"/>
            <p:cNvSpPr/>
            <p:nvPr/>
          </p:nvSpPr>
          <p:spPr>
            <a:xfrm>
              <a:off x="8131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3"/>
            <p:cNvSpPr/>
            <p:nvPr/>
          </p:nvSpPr>
          <p:spPr>
            <a:xfrm>
              <a:off x="8131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3"/>
            <p:cNvSpPr/>
            <p:nvPr/>
          </p:nvSpPr>
          <p:spPr>
            <a:xfrm>
              <a:off x="9094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3"/>
            <p:cNvSpPr/>
            <p:nvPr/>
          </p:nvSpPr>
          <p:spPr>
            <a:xfrm>
              <a:off x="9094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3"/>
            <p:cNvSpPr/>
            <p:nvPr/>
          </p:nvSpPr>
          <p:spPr>
            <a:xfrm>
              <a:off x="9094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3"/>
            <p:cNvSpPr/>
            <p:nvPr/>
          </p:nvSpPr>
          <p:spPr>
            <a:xfrm>
              <a:off x="9094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3"/>
            <p:cNvSpPr/>
            <p:nvPr/>
          </p:nvSpPr>
          <p:spPr>
            <a:xfrm>
              <a:off x="9094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3"/>
            <p:cNvSpPr/>
            <p:nvPr/>
          </p:nvSpPr>
          <p:spPr>
            <a:xfrm>
              <a:off x="9094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3"/>
            <p:cNvSpPr/>
            <p:nvPr/>
          </p:nvSpPr>
          <p:spPr>
            <a:xfrm>
              <a:off x="9094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3"/>
            <p:cNvSpPr/>
            <p:nvPr/>
          </p:nvSpPr>
          <p:spPr>
            <a:xfrm>
              <a:off x="9094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3"/>
            <p:cNvSpPr/>
            <p:nvPr/>
          </p:nvSpPr>
          <p:spPr>
            <a:xfrm>
              <a:off x="9094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3"/>
            <p:cNvSpPr/>
            <p:nvPr/>
          </p:nvSpPr>
          <p:spPr>
            <a:xfrm>
              <a:off x="9094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3"/>
            <p:cNvSpPr/>
            <p:nvPr/>
          </p:nvSpPr>
          <p:spPr>
            <a:xfrm>
              <a:off x="9094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3"/>
            <p:cNvSpPr/>
            <p:nvPr/>
          </p:nvSpPr>
          <p:spPr>
            <a:xfrm>
              <a:off x="10050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3"/>
            <p:cNvSpPr/>
            <p:nvPr/>
          </p:nvSpPr>
          <p:spPr>
            <a:xfrm>
              <a:off x="10050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3"/>
            <p:cNvSpPr/>
            <p:nvPr/>
          </p:nvSpPr>
          <p:spPr>
            <a:xfrm>
              <a:off x="10050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5" y="679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3"/>
            <p:cNvSpPr/>
            <p:nvPr/>
          </p:nvSpPr>
          <p:spPr>
            <a:xfrm>
              <a:off x="10050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3"/>
            <p:cNvSpPr/>
            <p:nvPr/>
          </p:nvSpPr>
          <p:spPr>
            <a:xfrm>
              <a:off x="10050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3"/>
            <p:cNvSpPr/>
            <p:nvPr/>
          </p:nvSpPr>
          <p:spPr>
            <a:xfrm>
              <a:off x="10050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3"/>
            <p:cNvSpPr/>
            <p:nvPr/>
          </p:nvSpPr>
          <p:spPr>
            <a:xfrm>
              <a:off x="10050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3"/>
            <p:cNvSpPr/>
            <p:nvPr/>
          </p:nvSpPr>
          <p:spPr>
            <a:xfrm>
              <a:off x="10050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3"/>
            <p:cNvSpPr/>
            <p:nvPr/>
          </p:nvSpPr>
          <p:spPr>
            <a:xfrm>
              <a:off x="10050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3"/>
            <p:cNvSpPr/>
            <p:nvPr/>
          </p:nvSpPr>
          <p:spPr>
            <a:xfrm>
              <a:off x="10050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3"/>
            <p:cNvSpPr/>
            <p:nvPr/>
          </p:nvSpPr>
          <p:spPr>
            <a:xfrm>
              <a:off x="10050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3"/>
            <p:cNvSpPr/>
            <p:nvPr/>
          </p:nvSpPr>
          <p:spPr>
            <a:xfrm>
              <a:off x="11013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3"/>
            <p:cNvSpPr/>
            <p:nvPr/>
          </p:nvSpPr>
          <p:spPr>
            <a:xfrm>
              <a:off x="11013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3"/>
            <p:cNvSpPr/>
            <p:nvPr/>
          </p:nvSpPr>
          <p:spPr>
            <a:xfrm>
              <a:off x="11013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3"/>
            <p:cNvSpPr/>
            <p:nvPr/>
          </p:nvSpPr>
          <p:spPr>
            <a:xfrm>
              <a:off x="11013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3"/>
            <p:cNvSpPr/>
            <p:nvPr/>
          </p:nvSpPr>
          <p:spPr>
            <a:xfrm>
              <a:off x="11013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3"/>
            <p:cNvSpPr/>
            <p:nvPr/>
          </p:nvSpPr>
          <p:spPr>
            <a:xfrm>
              <a:off x="11013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3"/>
            <p:cNvSpPr/>
            <p:nvPr/>
          </p:nvSpPr>
          <p:spPr>
            <a:xfrm>
              <a:off x="11013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3"/>
            <p:cNvSpPr/>
            <p:nvPr/>
          </p:nvSpPr>
          <p:spPr>
            <a:xfrm>
              <a:off x="11013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3"/>
            <p:cNvSpPr/>
            <p:nvPr/>
          </p:nvSpPr>
          <p:spPr>
            <a:xfrm>
              <a:off x="11013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3"/>
            <p:cNvSpPr/>
            <p:nvPr/>
          </p:nvSpPr>
          <p:spPr>
            <a:xfrm>
              <a:off x="11013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3"/>
            <p:cNvSpPr/>
            <p:nvPr/>
          </p:nvSpPr>
          <p:spPr>
            <a:xfrm>
              <a:off x="11013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3"/>
            <p:cNvSpPr/>
            <p:nvPr/>
          </p:nvSpPr>
          <p:spPr>
            <a:xfrm>
              <a:off x="11976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3"/>
            <p:cNvSpPr/>
            <p:nvPr/>
          </p:nvSpPr>
          <p:spPr>
            <a:xfrm>
              <a:off x="11976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3"/>
            <p:cNvSpPr/>
            <p:nvPr/>
          </p:nvSpPr>
          <p:spPr>
            <a:xfrm>
              <a:off x="11976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3"/>
            <p:cNvSpPr/>
            <p:nvPr/>
          </p:nvSpPr>
          <p:spPr>
            <a:xfrm>
              <a:off x="11976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3"/>
            <p:cNvSpPr/>
            <p:nvPr/>
          </p:nvSpPr>
          <p:spPr>
            <a:xfrm>
              <a:off x="11976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3"/>
            <p:cNvSpPr/>
            <p:nvPr/>
          </p:nvSpPr>
          <p:spPr>
            <a:xfrm>
              <a:off x="11976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3"/>
            <p:cNvSpPr/>
            <p:nvPr/>
          </p:nvSpPr>
          <p:spPr>
            <a:xfrm>
              <a:off x="11976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3"/>
            <p:cNvSpPr/>
            <p:nvPr/>
          </p:nvSpPr>
          <p:spPr>
            <a:xfrm>
              <a:off x="11976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3"/>
            <p:cNvSpPr/>
            <p:nvPr/>
          </p:nvSpPr>
          <p:spPr>
            <a:xfrm>
              <a:off x="11976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3"/>
            <p:cNvSpPr/>
            <p:nvPr/>
          </p:nvSpPr>
          <p:spPr>
            <a:xfrm>
              <a:off x="11976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3"/>
            <p:cNvSpPr/>
            <p:nvPr/>
          </p:nvSpPr>
          <p:spPr>
            <a:xfrm>
              <a:off x="11976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3"/>
            <p:cNvSpPr/>
            <p:nvPr/>
          </p:nvSpPr>
          <p:spPr>
            <a:xfrm>
              <a:off x="12932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3"/>
            <p:cNvSpPr/>
            <p:nvPr/>
          </p:nvSpPr>
          <p:spPr>
            <a:xfrm>
              <a:off x="12932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3"/>
            <p:cNvSpPr/>
            <p:nvPr/>
          </p:nvSpPr>
          <p:spPr>
            <a:xfrm>
              <a:off x="12932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3"/>
            <p:cNvSpPr/>
            <p:nvPr/>
          </p:nvSpPr>
          <p:spPr>
            <a:xfrm>
              <a:off x="12932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3"/>
            <p:cNvSpPr/>
            <p:nvPr/>
          </p:nvSpPr>
          <p:spPr>
            <a:xfrm>
              <a:off x="12932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3"/>
            <p:cNvSpPr/>
            <p:nvPr/>
          </p:nvSpPr>
          <p:spPr>
            <a:xfrm>
              <a:off x="12932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3"/>
            <p:cNvSpPr/>
            <p:nvPr/>
          </p:nvSpPr>
          <p:spPr>
            <a:xfrm>
              <a:off x="12932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3"/>
            <p:cNvSpPr/>
            <p:nvPr/>
          </p:nvSpPr>
          <p:spPr>
            <a:xfrm>
              <a:off x="12932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3"/>
            <p:cNvSpPr/>
            <p:nvPr/>
          </p:nvSpPr>
          <p:spPr>
            <a:xfrm>
              <a:off x="12932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3"/>
            <p:cNvSpPr/>
            <p:nvPr/>
          </p:nvSpPr>
          <p:spPr>
            <a:xfrm>
              <a:off x="12932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3"/>
            <p:cNvSpPr/>
            <p:nvPr/>
          </p:nvSpPr>
          <p:spPr>
            <a:xfrm>
              <a:off x="12932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2" name="Google Shape;2942;p43"/>
          <p:cNvSpPr txBox="1">
            <a:spLocks noGrp="1"/>
          </p:cNvSpPr>
          <p:nvPr>
            <p:ph type="title" idx="2"/>
          </p:nvPr>
        </p:nvSpPr>
        <p:spPr>
          <a:xfrm>
            <a:off x="5251861" y="800102"/>
            <a:ext cx="3177000" cy="17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02.</a:t>
            </a:r>
          </a:p>
        </p:txBody>
      </p:sp>
      <p:sp>
        <p:nvSpPr>
          <p:cNvPr id="2943" name="Google Shape;2943;p43"/>
          <p:cNvSpPr txBox="1">
            <a:spLocks noGrp="1"/>
          </p:cNvSpPr>
          <p:nvPr>
            <p:ph type="title"/>
          </p:nvPr>
        </p:nvSpPr>
        <p:spPr>
          <a:xfrm>
            <a:off x="3013375" y="3219525"/>
            <a:ext cx="5408700" cy="11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CAPÍTULO 02</a:t>
            </a:r>
          </a:p>
        </p:txBody>
      </p:sp>
      <p:sp>
        <p:nvSpPr>
          <p:cNvPr id="2944" name="Google Shape;2944;p43"/>
          <p:cNvSpPr txBox="1">
            <a:spLocks noGrp="1"/>
          </p:cNvSpPr>
          <p:nvPr>
            <p:ph type="subTitle" idx="1"/>
          </p:nvPr>
        </p:nvSpPr>
        <p:spPr>
          <a:xfrm>
            <a:off x="3969325" y="4149300"/>
            <a:ext cx="44529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Competencias aplicadas</a:t>
            </a:r>
          </a:p>
        </p:txBody>
      </p:sp>
      <p:sp>
        <p:nvSpPr>
          <p:cNvPr id="2945" name="Google Shape;2945;p43"/>
          <p:cNvSpPr/>
          <p:nvPr/>
        </p:nvSpPr>
        <p:spPr>
          <a:xfrm>
            <a:off x="4585700" y="2527475"/>
            <a:ext cx="3836315" cy="66076"/>
          </a:xfrm>
          <a:custGeom>
            <a:avLst/>
            <a:gdLst/>
            <a:ahLst/>
            <a:cxnLst/>
            <a:rect l="l" t="t" r="r" b="b"/>
            <a:pathLst>
              <a:path w="72503" h="5425" extrusionOk="0">
                <a:moveTo>
                  <a:pt x="0" y="0"/>
                </a:moveTo>
                <a:lnTo>
                  <a:pt x="0" y="5425"/>
                </a:lnTo>
                <a:lnTo>
                  <a:pt x="72502" y="5425"/>
                </a:lnTo>
                <a:lnTo>
                  <a:pt x="725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solidFill>
                <a:schemeClr val="lt2"/>
              </a:solidFill>
            </a:endParaRPr>
          </a:p>
        </p:txBody>
      </p:sp>
      <p:pic>
        <p:nvPicPr>
          <p:cNvPr id="2946" name="Google Shape;2946;p43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415" r="24415"/>
          <a:stretch/>
        </p:blipFill>
        <p:spPr>
          <a:xfrm>
            <a:off x="-94600" y="889500"/>
            <a:ext cx="3294900" cy="336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47" name="Google Shape;2947;p43"/>
          <p:cNvSpPr/>
          <p:nvPr/>
        </p:nvSpPr>
        <p:spPr>
          <a:xfrm>
            <a:off x="2694688" y="4457781"/>
            <a:ext cx="318690" cy="301426"/>
          </a:xfrm>
          <a:custGeom>
            <a:avLst/>
            <a:gdLst/>
            <a:ahLst/>
            <a:cxnLst/>
            <a:rect l="l" t="t" r="r" b="b"/>
            <a:pathLst>
              <a:path w="25069" h="23711" extrusionOk="0">
                <a:moveTo>
                  <a:pt x="2351" y="1"/>
                </a:moveTo>
                <a:cubicBezTo>
                  <a:pt x="1076" y="1"/>
                  <a:pt x="2" y="1646"/>
                  <a:pt x="1186" y="2829"/>
                </a:cubicBezTo>
                <a:lnTo>
                  <a:pt x="10191" y="11861"/>
                </a:lnTo>
                <a:lnTo>
                  <a:pt x="1186" y="20867"/>
                </a:lnTo>
                <a:cubicBezTo>
                  <a:pt x="0" y="22073"/>
                  <a:pt x="1080" y="23711"/>
                  <a:pt x="2358" y="23711"/>
                </a:cubicBezTo>
                <a:cubicBezTo>
                  <a:pt x="2746" y="23711"/>
                  <a:pt x="3152" y="23559"/>
                  <a:pt x="3519" y="23199"/>
                </a:cubicBezTo>
                <a:lnTo>
                  <a:pt x="12524" y="14194"/>
                </a:lnTo>
                <a:lnTo>
                  <a:pt x="21556" y="23199"/>
                </a:lnTo>
                <a:cubicBezTo>
                  <a:pt x="21916" y="23559"/>
                  <a:pt x="22318" y="23711"/>
                  <a:pt x="22702" y="23711"/>
                </a:cubicBezTo>
                <a:cubicBezTo>
                  <a:pt x="23968" y="23711"/>
                  <a:pt x="25048" y="22073"/>
                  <a:pt x="23862" y="20867"/>
                </a:cubicBezTo>
                <a:lnTo>
                  <a:pt x="14857" y="11861"/>
                </a:lnTo>
                <a:lnTo>
                  <a:pt x="23862" y="2856"/>
                </a:lnTo>
                <a:cubicBezTo>
                  <a:pt x="25068" y="1650"/>
                  <a:pt x="23977" y="12"/>
                  <a:pt x="22706" y="12"/>
                </a:cubicBezTo>
                <a:cubicBezTo>
                  <a:pt x="22319" y="12"/>
                  <a:pt x="21916" y="163"/>
                  <a:pt x="21556" y="524"/>
                </a:cubicBezTo>
                <a:lnTo>
                  <a:pt x="12524" y="9529"/>
                </a:lnTo>
                <a:lnTo>
                  <a:pt x="3519" y="524"/>
                </a:lnTo>
                <a:cubicBezTo>
                  <a:pt x="3150" y="155"/>
                  <a:pt x="2741" y="1"/>
                  <a:pt x="23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718712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503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/>
              <a:t>Competencias aplicadas</a:t>
            </a:r>
          </a:p>
        </p:txBody>
      </p:sp>
      <p:sp>
        <p:nvSpPr>
          <p:cNvPr id="2959" name="Google Shape;2959;p45"/>
          <p:cNvSpPr txBox="1">
            <a:spLocks noGrp="1"/>
          </p:cNvSpPr>
          <p:nvPr>
            <p:ph type="body" idx="1"/>
          </p:nvPr>
        </p:nvSpPr>
        <p:spPr>
          <a:xfrm>
            <a:off x="720000" y="1303425"/>
            <a:ext cx="4829700" cy="23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Capítulo 2: Competencias del técnico en informática, conocimientos y perfil de egreso de la carrera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Descripción de las competencias técnicas y habilidades necesarias para el perfil de egreso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Análisis de la importancia de la formación técnica y la actualización constante de conocimientos</a:t>
            </a:r>
            <a:endParaRPr lang="es-MX" dirty="0"/>
          </a:p>
        </p:txBody>
      </p:sp>
      <p:pic>
        <p:nvPicPr>
          <p:cNvPr id="2960" name="Google Shape;2960;p45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121" r="21121"/>
          <a:stretch/>
        </p:blipFill>
        <p:spPr>
          <a:xfrm>
            <a:off x="6223200" y="1104900"/>
            <a:ext cx="2920800" cy="29337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04202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0" name="Google Shape;2820;p43"/>
          <p:cNvGrpSpPr/>
          <p:nvPr/>
        </p:nvGrpSpPr>
        <p:grpSpPr>
          <a:xfrm>
            <a:off x="4682146" y="6"/>
            <a:ext cx="1905585" cy="1887066"/>
            <a:chOff x="333050" y="440075"/>
            <a:chExt cx="977825" cy="1078200"/>
          </a:xfrm>
        </p:grpSpPr>
        <p:sp>
          <p:nvSpPr>
            <p:cNvPr id="2821" name="Google Shape;2821;p43"/>
            <p:cNvSpPr/>
            <p:nvPr/>
          </p:nvSpPr>
          <p:spPr>
            <a:xfrm>
              <a:off x="3330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3"/>
            <p:cNvSpPr/>
            <p:nvPr/>
          </p:nvSpPr>
          <p:spPr>
            <a:xfrm>
              <a:off x="3330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3"/>
            <p:cNvSpPr/>
            <p:nvPr/>
          </p:nvSpPr>
          <p:spPr>
            <a:xfrm>
              <a:off x="3330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3"/>
            <p:cNvSpPr/>
            <p:nvPr/>
          </p:nvSpPr>
          <p:spPr>
            <a:xfrm>
              <a:off x="3330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3"/>
            <p:cNvSpPr/>
            <p:nvPr/>
          </p:nvSpPr>
          <p:spPr>
            <a:xfrm>
              <a:off x="3330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3"/>
            <p:cNvSpPr/>
            <p:nvPr/>
          </p:nvSpPr>
          <p:spPr>
            <a:xfrm>
              <a:off x="3330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3"/>
            <p:cNvSpPr/>
            <p:nvPr/>
          </p:nvSpPr>
          <p:spPr>
            <a:xfrm>
              <a:off x="3330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3"/>
            <p:cNvSpPr/>
            <p:nvPr/>
          </p:nvSpPr>
          <p:spPr>
            <a:xfrm>
              <a:off x="3330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3"/>
            <p:cNvSpPr/>
            <p:nvPr/>
          </p:nvSpPr>
          <p:spPr>
            <a:xfrm>
              <a:off x="3330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3"/>
            <p:cNvSpPr/>
            <p:nvPr/>
          </p:nvSpPr>
          <p:spPr>
            <a:xfrm>
              <a:off x="3330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3"/>
            <p:cNvSpPr/>
            <p:nvPr/>
          </p:nvSpPr>
          <p:spPr>
            <a:xfrm>
              <a:off x="3330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3"/>
            <p:cNvSpPr/>
            <p:nvPr/>
          </p:nvSpPr>
          <p:spPr>
            <a:xfrm>
              <a:off x="429325" y="4400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3"/>
            <p:cNvSpPr/>
            <p:nvPr/>
          </p:nvSpPr>
          <p:spPr>
            <a:xfrm>
              <a:off x="429325" y="5458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3"/>
            <p:cNvSpPr/>
            <p:nvPr/>
          </p:nvSpPr>
          <p:spPr>
            <a:xfrm>
              <a:off x="429325" y="652325"/>
              <a:ext cx="17675" cy="16975"/>
            </a:xfrm>
            <a:custGeom>
              <a:avLst/>
              <a:gdLst/>
              <a:ahLst/>
              <a:cxnLst/>
              <a:rect l="l" t="t" r="r" b="b"/>
              <a:pathLst>
                <a:path w="707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3"/>
            <p:cNvSpPr/>
            <p:nvPr/>
          </p:nvSpPr>
          <p:spPr>
            <a:xfrm>
              <a:off x="429325" y="7581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3"/>
            <p:cNvSpPr/>
            <p:nvPr/>
          </p:nvSpPr>
          <p:spPr>
            <a:xfrm>
              <a:off x="429325" y="8639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3"/>
            <p:cNvSpPr/>
            <p:nvPr/>
          </p:nvSpPr>
          <p:spPr>
            <a:xfrm>
              <a:off x="429325" y="97035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3"/>
            <p:cNvSpPr/>
            <p:nvPr/>
          </p:nvSpPr>
          <p:spPr>
            <a:xfrm>
              <a:off x="429325" y="1076125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3"/>
            <p:cNvSpPr/>
            <p:nvPr/>
          </p:nvSpPr>
          <p:spPr>
            <a:xfrm>
              <a:off x="429325" y="11826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3"/>
            <p:cNvSpPr/>
            <p:nvPr/>
          </p:nvSpPr>
          <p:spPr>
            <a:xfrm>
              <a:off x="429325" y="12883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3"/>
            <p:cNvSpPr/>
            <p:nvPr/>
          </p:nvSpPr>
          <p:spPr>
            <a:xfrm>
              <a:off x="429325" y="13941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3"/>
            <p:cNvSpPr/>
            <p:nvPr/>
          </p:nvSpPr>
          <p:spPr>
            <a:xfrm>
              <a:off x="429325" y="150062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3"/>
            <p:cNvSpPr/>
            <p:nvPr/>
          </p:nvSpPr>
          <p:spPr>
            <a:xfrm>
              <a:off x="525625" y="44007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3"/>
            <p:cNvSpPr/>
            <p:nvPr/>
          </p:nvSpPr>
          <p:spPr>
            <a:xfrm>
              <a:off x="525625" y="545850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3"/>
            <p:cNvSpPr/>
            <p:nvPr/>
          </p:nvSpPr>
          <p:spPr>
            <a:xfrm>
              <a:off x="525625" y="652325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1" y="0"/>
                  </a:moveTo>
                  <a:lnTo>
                    <a:pt x="1" y="679"/>
                  </a:lnTo>
                  <a:lnTo>
                    <a:pt x="679" y="679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3"/>
            <p:cNvSpPr/>
            <p:nvPr/>
          </p:nvSpPr>
          <p:spPr>
            <a:xfrm>
              <a:off x="525625" y="7581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3"/>
            <p:cNvSpPr/>
            <p:nvPr/>
          </p:nvSpPr>
          <p:spPr>
            <a:xfrm>
              <a:off x="525625" y="8639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5"/>
                  </a:lnTo>
                  <a:lnTo>
                    <a:pt x="679" y="705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3"/>
            <p:cNvSpPr/>
            <p:nvPr/>
          </p:nvSpPr>
          <p:spPr>
            <a:xfrm>
              <a:off x="525625" y="97035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3"/>
            <p:cNvSpPr/>
            <p:nvPr/>
          </p:nvSpPr>
          <p:spPr>
            <a:xfrm>
              <a:off x="525625" y="1076125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3"/>
            <p:cNvSpPr/>
            <p:nvPr/>
          </p:nvSpPr>
          <p:spPr>
            <a:xfrm>
              <a:off x="525625" y="11826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5"/>
                  </a:lnTo>
                  <a:lnTo>
                    <a:pt x="679" y="705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3"/>
            <p:cNvSpPr/>
            <p:nvPr/>
          </p:nvSpPr>
          <p:spPr>
            <a:xfrm>
              <a:off x="525625" y="128837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3"/>
            <p:cNvSpPr/>
            <p:nvPr/>
          </p:nvSpPr>
          <p:spPr>
            <a:xfrm>
              <a:off x="525625" y="1394150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3"/>
            <p:cNvSpPr/>
            <p:nvPr/>
          </p:nvSpPr>
          <p:spPr>
            <a:xfrm>
              <a:off x="525625" y="150062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3"/>
            <p:cNvSpPr/>
            <p:nvPr/>
          </p:nvSpPr>
          <p:spPr>
            <a:xfrm>
              <a:off x="621225" y="4400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3"/>
            <p:cNvSpPr/>
            <p:nvPr/>
          </p:nvSpPr>
          <p:spPr>
            <a:xfrm>
              <a:off x="621225" y="5458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3"/>
            <p:cNvSpPr/>
            <p:nvPr/>
          </p:nvSpPr>
          <p:spPr>
            <a:xfrm>
              <a:off x="621225" y="652325"/>
              <a:ext cx="17675" cy="16975"/>
            </a:xfrm>
            <a:custGeom>
              <a:avLst/>
              <a:gdLst/>
              <a:ahLst/>
              <a:cxnLst/>
              <a:rect l="l" t="t" r="r" b="b"/>
              <a:pathLst>
                <a:path w="707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3"/>
            <p:cNvSpPr/>
            <p:nvPr/>
          </p:nvSpPr>
          <p:spPr>
            <a:xfrm>
              <a:off x="621225" y="7581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3"/>
            <p:cNvSpPr/>
            <p:nvPr/>
          </p:nvSpPr>
          <p:spPr>
            <a:xfrm>
              <a:off x="621225" y="8639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3"/>
            <p:cNvSpPr/>
            <p:nvPr/>
          </p:nvSpPr>
          <p:spPr>
            <a:xfrm>
              <a:off x="621225" y="97035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3"/>
            <p:cNvSpPr/>
            <p:nvPr/>
          </p:nvSpPr>
          <p:spPr>
            <a:xfrm>
              <a:off x="621225" y="1076125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3"/>
            <p:cNvSpPr/>
            <p:nvPr/>
          </p:nvSpPr>
          <p:spPr>
            <a:xfrm>
              <a:off x="621225" y="11826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3"/>
            <p:cNvSpPr/>
            <p:nvPr/>
          </p:nvSpPr>
          <p:spPr>
            <a:xfrm>
              <a:off x="621225" y="12883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3"/>
            <p:cNvSpPr/>
            <p:nvPr/>
          </p:nvSpPr>
          <p:spPr>
            <a:xfrm>
              <a:off x="621225" y="13941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3"/>
            <p:cNvSpPr/>
            <p:nvPr/>
          </p:nvSpPr>
          <p:spPr>
            <a:xfrm>
              <a:off x="621225" y="150062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3"/>
            <p:cNvSpPr/>
            <p:nvPr/>
          </p:nvSpPr>
          <p:spPr>
            <a:xfrm>
              <a:off x="7175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3"/>
            <p:cNvSpPr/>
            <p:nvPr/>
          </p:nvSpPr>
          <p:spPr>
            <a:xfrm>
              <a:off x="7175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3"/>
            <p:cNvSpPr/>
            <p:nvPr/>
          </p:nvSpPr>
          <p:spPr>
            <a:xfrm>
              <a:off x="7175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3"/>
            <p:cNvSpPr/>
            <p:nvPr/>
          </p:nvSpPr>
          <p:spPr>
            <a:xfrm>
              <a:off x="7175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3"/>
            <p:cNvSpPr/>
            <p:nvPr/>
          </p:nvSpPr>
          <p:spPr>
            <a:xfrm>
              <a:off x="7175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3"/>
            <p:cNvSpPr/>
            <p:nvPr/>
          </p:nvSpPr>
          <p:spPr>
            <a:xfrm>
              <a:off x="7175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3"/>
            <p:cNvSpPr/>
            <p:nvPr/>
          </p:nvSpPr>
          <p:spPr>
            <a:xfrm>
              <a:off x="7175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3"/>
            <p:cNvSpPr/>
            <p:nvPr/>
          </p:nvSpPr>
          <p:spPr>
            <a:xfrm>
              <a:off x="7175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3"/>
            <p:cNvSpPr/>
            <p:nvPr/>
          </p:nvSpPr>
          <p:spPr>
            <a:xfrm>
              <a:off x="7175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3"/>
            <p:cNvSpPr/>
            <p:nvPr/>
          </p:nvSpPr>
          <p:spPr>
            <a:xfrm>
              <a:off x="7175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3"/>
            <p:cNvSpPr/>
            <p:nvPr/>
          </p:nvSpPr>
          <p:spPr>
            <a:xfrm>
              <a:off x="7175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3"/>
            <p:cNvSpPr/>
            <p:nvPr/>
          </p:nvSpPr>
          <p:spPr>
            <a:xfrm>
              <a:off x="8131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3"/>
            <p:cNvSpPr/>
            <p:nvPr/>
          </p:nvSpPr>
          <p:spPr>
            <a:xfrm>
              <a:off x="8131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3"/>
            <p:cNvSpPr/>
            <p:nvPr/>
          </p:nvSpPr>
          <p:spPr>
            <a:xfrm>
              <a:off x="8131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5" y="679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3"/>
            <p:cNvSpPr/>
            <p:nvPr/>
          </p:nvSpPr>
          <p:spPr>
            <a:xfrm>
              <a:off x="8131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3"/>
            <p:cNvSpPr/>
            <p:nvPr/>
          </p:nvSpPr>
          <p:spPr>
            <a:xfrm>
              <a:off x="8131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3"/>
            <p:cNvSpPr/>
            <p:nvPr/>
          </p:nvSpPr>
          <p:spPr>
            <a:xfrm>
              <a:off x="8131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3"/>
            <p:cNvSpPr/>
            <p:nvPr/>
          </p:nvSpPr>
          <p:spPr>
            <a:xfrm>
              <a:off x="8131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3"/>
            <p:cNvSpPr/>
            <p:nvPr/>
          </p:nvSpPr>
          <p:spPr>
            <a:xfrm>
              <a:off x="8131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3"/>
            <p:cNvSpPr/>
            <p:nvPr/>
          </p:nvSpPr>
          <p:spPr>
            <a:xfrm>
              <a:off x="8131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3"/>
            <p:cNvSpPr/>
            <p:nvPr/>
          </p:nvSpPr>
          <p:spPr>
            <a:xfrm>
              <a:off x="8131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3"/>
            <p:cNvSpPr/>
            <p:nvPr/>
          </p:nvSpPr>
          <p:spPr>
            <a:xfrm>
              <a:off x="8131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3"/>
            <p:cNvSpPr/>
            <p:nvPr/>
          </p:nvSpPr>
          <p:spPr>
            <a:xfrm>
              <a:off x="9094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3"/>
            <p:cNvSpPr/>
            <p:nvPr/>
          </p:nvSpPr>
          <p:spPr>
            <a:xfrm>
              <a:off x="9094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3"/>
            <p:cNvSpPr/>
            <p:nvPr/>
          </p:nvSpPr>
          <p:spPr>
            <a:xfrm>
              <a:off x="9094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3"/>
            <p:cNvSpPr/>
            <p:nvPr/>
          </p:nvSpPr>
          <p:spPr>
            <a:xfrm>
              <a:off x="9094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3"/>
            <p:cNvSpPr/>
            <p:nvPr/>
          </p:nvSpPr>
          <p:spPr>
            <a:xfrm>
              <a:off x="9094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3"/>
            <p:cNvSpPr/>
            <p:nvPr/>
          </p:nvSpPr>
          <p:spPr>
            <a:xfrm>
              <a:off x="9094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3"/>
            <p:cNvSpPr/>
            <p:nvPr/>
          </p:nvSpPr>
          <p:spPr>
            <a:xfrm>
              <a:off x="9094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3"/>
            <p:cNvSpPr/>
            <p:nvPr/>
          </p:nvSpPr>
          <p:spPr>
            <a:xfrm>
              <a:off x="9094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3"/>
            <p:cNvSpPr/>
            <p:nvPr/>
          </p:nvSpPr>
          <p:spPr>
            <a:xfrm>
              <a:off x="9094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3"/>
            <p:cNvSpPr/>
            <p:nvPr/>
          </p:nvSpPr>
          <p:spPr>
            <a:xfrm>
              <a:off x="9094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3"/>
            <p:cNvSpPr/>
            <p:nvPr/>
          </p:nvSpPr>
          <p:spPr>
            <a:xfrm>
              <a:off x="9094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3"/>
            <p:cNvSpPr/>
            <p:nvPr/>
          </p:nvSpPr>
          <p:spPr>
            <a:xfrm>
              <a:off x="10050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3"/>
            <p:cNvSpPr/>
            <p:nvPr/>
          </p:nvSpPr>
          <p:spPr>
            <a:xfrm>
              <a:off x="10050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3"/>
            <p:cNvSpPr/>
            <p:nvPr/>
          </p:nvSpPr>
          <p:spPr>
            <a:xfrm>
              <a:off x="10050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5" y="679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3"/>
            <p:cNvSpPr/>
            <p:nvPr/>
          </p:nvSpPr>
          <p:spPr>
            <a:xfrm>
              <a:off x="10050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3"/>
            <p:cNvSpPr/>
            <p:nvPr/>
          </p:nvSpPr>
          <p:spPr>
            <a:xfrm>
              <a:off x="10050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3"/>
            <p:cNvSpPr/>
            <p:nvPr/>
          </p:nvSpPr>
          <p:spPr>
            <a:xfrm>
              <a:off x="10050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3"/>
            <p:cNvSpPr/>
            <p:nvPr/>
          </p:nvSpPr>
          <p:spPr>
            <a:xfrm>
              <a:off x="10050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3"/>
            <p:cNvSpPr/>
            <p:nvPr/>
          </p:nvSpPr>
          <p:spPr>
            <a:xfrm>
              <a:off x="10050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3"/>
            <p:cNvSpPr/>
            <p:nvPr/>
          </p:nvSpPr>
          <p:spPr>
            <a:xfrm>
              <a:off x="10050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3"/>
            <p:cNvSpPr/>
            <p:nvPr/>
          </p:nvSpPr>
          <p:spPr>
            <a:xfrm>
              <a:off x="10050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3"/>
            <p:cNvSpPr/>
            <p:nvPr/>
          </p:nvSpPr>
          <p:spPr>
            <a:xfrm>
              <a:off x="10050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3"/>
            <p:cNvSpPr/>
            <p:nvPr/>
          </p:nvSpPr>
          <p:spPr>
            <a:xfrm>
              <a:off x="11013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3"/>
            <p:cNvSpPr/>
            <p:nvPr/>
          </p:nvSpPr>
          <p:spPr>
            <a:xfrm>
              <a:off x="11013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3"/>
            <p:cNvSpPr/>
            <p:nvPr/>
          </p:nvSpPr>
          <p:spPr>
            <a:xfrm>
              <a:off x="11013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3"/>
            <p:cNvSpPr/>
            <p:nvPr/>
          </p:nvSpPr>
          <p:spPr>
            <a:xfrm>
              <a:off x="11013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3"/>
            <p:cNvSpPr/>
            <p:nvPr/>
          </p:nvSpPr>
          <p:spPr>
            <a:xfrm>
              <a:off x="11013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3"/>
            <p:cNvSpPr/>
            <p:nvPr/>
          </p:nvSpPr>
          <p:spPr>
            <a:xfrm>
              <a:off x="11013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3"/>
            <p:cNvSpPr/>
            <p:nvPr/>
          </p:nvSpPr>
          <p:spPr>
            <a:xfrm>
              <a:off x="11013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3"/>
            <p:cNvSpPr/>
            <p:nvPr/>
          </p:nvSpPr>
          <p:spPr>
            <a:xfrm>
              <a:off x="11013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3"/>
            <p:cNvSpPr/>
            <p:nvPr/>
          </p:nvSpPr>
          <p:spPr>
            <a:xfrm>
              <a:off x="11013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3"/>
            <p:cNvSpPr/>
            <p:nvPr/>
          </p:nvSpPr>
          <p:spPr>
            <a:xfrm>
              <a:off x="11013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3"/>
            <p:cNvSpPr/>
            <p:nvPr/>
          </p:nvSpPr>
          <p:spPr>
            <a:xfrm>
              <a:off x="11013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3"/>
            <p:cNvSpPr/>
            <p:nvPr/>
          </p:nvSpPr>
          <p:spPr>
            <a:xfrm>
              <a:off x="11976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3"/>
            <p:cNvSpPr/>
            <p:nvPr/>
          </p:nvSpPr>
          <p:spPr>
            <a:xfrm>
              <a:off x="11976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3"/>
            <p:cNvSpPr/>
            <p:nvPr/>
          </p:nvSpPr>
          <p:spPr>
            <a:xfrm>
              <a:off x="11976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3"/>
            <p:cNvSpPr/>
            <p:nvPr/>
          </p:nvSpPr>
          <p:spPr>
            <a:xfrm>
              <a:off x="11976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3"/>
            <p:cNvSpPr/>
            <p:nvPr/>
          </p:nvSpPr>
          <p:spPr>
            <a:xfrm>
              <a:off x="11976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3"/>
            <p:cNvSpPr/>
            <p:nvPr/>
          </p:nvSpPr>
          <p:spPr>
            <a:xfrm>
              <a:off x="11976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3"/>
            <p:cNvSpPr/>
            <p:nvPr/>
          </p:nvSpPr>
          <p:spPr>
            <a:xfrm>
              <a:off x="11976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3"/>
            <p:cNvSpPr/>
            <p:nvPr/>
          </p:nvSpPr>
          <p:spPr>
            <a:xfrm>
              <a:off x="11976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3"/>
            <p:cNvSpPr/>
            <p:nvPr/>
          </p:nvSpPr>
          <p:spPr>
            <a:xfrm>
              <a:off x="11976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3"/>
            <p:cNvSpPr/>
            <p:nvPr/>
          </p:nvSpPr>
          <p:spPr>
            <a:xfrm>
              <a:off x="11976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3"/>
            <p:cNvSpPr/>
            <p:nvPr/>
          </p:nvSpPr>
          <p:spPr>
            <a:xfrm>
              <a:off x="11976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3"/>
            <p:cNvSpPr/>
            <p:nvPr/>
          </p:nvSpPr>
          <p:spPr>
            <a:xfrm>
              <a:off x="12932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3"/>
            <p:cNvSpPr/>
            <p:nvPr/>
          </p:nvSpPr>
          <p:spPr>
            <a:xfrm>
              <a:off x="12932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3"/>
            <p:cNvSpPr/>
            <p:nvPr/>
          </p:nvSpPr>
          <p:spPr>
            <a:xfrm>
              <a:off x="12932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3"/>
            <p:cNvSpPr/>
            <p:nvPr/>
          </p:nvSpPr>
          <p:spPr>
            <a:xfrm>
              <a:off x="12932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3"/>
            <p:cNvSpPr/>
            <p:nvPr/>
          </p:nvSpPr>
          <p:spPr>
            <a:xfrm>
              <a:off x="12932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3"/>
            <p:cNvSpPr/>
            <p:nvPr/>
          </p:nvSpPr>
          <p:spPr>
            <a:xfrm>
              <a:off x="12932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3"/>
            <p:cNvSpPr/>
            <p:nvPr/>
          </p:nvSpPr>
          <p:spPr>
            <a:xfrm>
              <a:off x="12932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3"/>
            <p:cNvSpPr/>
            <p:nvPr/>
          </p:nvSpPr>
          <p:spPr>
            <a:xfrm>
              <a:off x="12932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3"/>
            <p:cNvSpPr/>
            <p:nvPr/>
          </p:nvSpPr>
          <p:spPr>
            <a:xfrm>
              <a:off x="12932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3"/>
            <p:cNvSpPr/>
            <p:nvPr/>
          </p:nvSpPr>
          <p:spPr>
            <a:xfrm>
              <a:off x="12932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3"/>
            <p:cNvSpPr/>
            <p:nvPr/>
          </p:nvSpPr>
          <p:spPr>
            <a:xfrm>
              <a:off x="12932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2" name="Google Shape;2942;p43"/>
          <p:cNvSpPr txBox="1">
            <a:spLocks noGrp="1"/>
          </p:cNvSpPr>
          <p:nvPr>
            <p:ph type="title" idx="2"/>
          </p:nvPr>
        </p:nvSpPr>
        <p:spPr>
          <a:xfrm>
            <a:off x="5251861" y="800102"/>
            <a:ext cx="3177000" cy="17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03.</a:t>
            </a:r>
          </a:p>
        </p:txBody>
      </p:sp>
      <p:sp>
        <p:nvSpPr>
          <p:cNvPr id="2943" name="Google Shape;2943;p43"/>
          <p:cNvSpPr txBox="1">
            <a:spLocks noGrp="1"/>
          </p:cNvSpPr>
          <p:nvPr>
            <p:ph type="title"/>
          </p:nvPr>
        </p:nvSpPr>
        <p:spPr>
          <a:xfrm>
            <a:off x="3013375" y="3219525"/>
            <a:ext cx="5408700" cy="11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CAPÍTULO 03</a:t>
            </a:r>
          </a:p>
        </p:txBody>
      </p:sp>
      <p:sp>
        <p:nvSpPr>
          <p:cNvPr id="2944" name="Google Shape;2944;p43"/>
          <p:cNvSpPr txBox="1">
            <a:spLocks noGrp="1"/>
          </p:cNvSpPr>
          <p:nvPr>
            <p:ph type="subTitle" idx="1"/>
          </p:nvPr>
        </p:nvSpPr>
        <p:spPr>
          <a:xfrm>
            <a:off x="3969325" y="4149300"/>
            <a:ext cx="44529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Actividades realizadas</a:t>
            </a:r>
          </a:p>
        </p:txBody>
      </p:sp>
      <p:sp>
        <p:nvSpPr>
          <p:cNvPr id="2945" name="Google Shape;2945;p43"/>
          <p:cNvSpPr/>
          <p:nvPr/>
        </p:nvSpPr>
        <p:spPr>
          <a:xfrm>
            <a:off x="4585700" y="2527475"/>
            <a:ext cx="3836315" cy="66076"/>
          </a:xfrm>
          <a:custGeom>
            <a:avLst/>
            <a:gdLst/>
            <a:ahLst/>
            <a:cxnLst/>
            <a:rect l="l" t="t" r="r" b="b"/>
            <a:pathLst>
              <a:path w="72503" h="5425" extrusionOk="0">
                <a:moveTo>
                  <a:pt x="0" y="0"/>
                </a:moveTo>
                <a:lnTo>
                  <a:pt x="0" y="5425"/>
                </a:lnTo>
                <a:lnTo>
                  <a:pt x="72502" y="5425"/>
                </a:lnTo>
                <a:lnTo>
                  <a:pt x="725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solidFill>
                <a:schemeClr val="lt2"/>
              </a:solidFill>
            </a:endParaRPr>
          </a:p>
        </p:txBody>
      </p:sp>
      <p:pic>
        <p:nvPicPr>
          <p:cNvPr id="2946" name="Google Shape;2946;p43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415" r="24415"/>
          <a:stretch/>
        </p:blipFill>
        <p:spPr>
          <a:xfrm>
            <a:off x="-94600" y="889500"/>
            <a:ext cx="3294900" cy="336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47" name="Google Shape;2947;p43"/>
          <p:cNvSpPr/>
          <p:nvPr/>
        </p:nvSpPr>
        <p:spPr>
          <a:xfrm>
            <a:off x="2694688" y="4457781"/>
            <a:ext cx="318690" cy="301426"/>
          </a:xfrm>
          <a:custGeom>
            <a:avLst/>
            <a:gdLst/>
            <a:ahLst/>
            <a:cxnLst/>
            <a:rect l="l" t="t" r="r" b="b"/>
            <a:pathLst>
              <a:path w="25069" h="23711" extrusionOk="0">
                <a:moveTo>
                  <a:pt x="2351" y="1"/>
                </a:moveTo>
                <a:cubicBezTo>
                  <a:pt x="1076" y="1"/>
                  <a:pt x="2" y="1646"/>
                  <a:pt x="1186" y="2829"/>
                </a:cubicBezTo>
                <a:lnTo>
                  <a:pt x="10191" y="11861"/>
                </a:lnTo>
                <a:lnTo>
                  <a:pt x="1186" y="20867"/>
                </a:lnTo>
                <a:cubicBezTo>
                  <a:pt x="0" y="22073"/>
                  <a:pt x="1080" y="23711"/>
                  <a:pt x="2358" y="23711"/>
                </a:cubicBezTo>
                <a:cubicBezTo>
                  <a:pt x="2746" y="23711"/>
                  <a:pt x="3152" y="23559"/>
                  <a:pt x="3519" y="23199"/>
                </a:cubicBezTo>
                <a:lnTo>
                  <a:pt x="12524" y="14194"/>
                </a:lnTo>
                <a:lnTo>
                  <a:pt x="21556" y="23199"/>
                </a:lnTo>
                <a:cubicBezTo>
                  <a:pt x="21916" y="23559"/>
                  <a:pt x="22318" y="23711"/>
                  <a:pt x="22702" y="23711"/>
                </a:cubicBezTo>
                <a:cubicBezTo>
                  <a:pt x="23968" y="23711"/>
                  <a:pt x="25048" y="22073"/>
                  <a:pt x="23862" y="20867"/>
                </a:cubicBezTo>
                <a:lnTo>
                  <a:pt x="14857" y="11861"/>
                </a:lnTo>
                <a:lnTo>
                  <a:pt x="23862" y="2856"/>
                </a:lnTo>
                <a:cubicBezTo>
                  <a:pt x="25068" y="1650"/>
                  <a:pt x="23977" y="12"/>
                  <a:pt x="22706" y="12"/>
                </a:cubicBezTo>
                <a:cubicBezTo>
                  <a:pt x="22319" y="12"/>
                  <a:pt x="21916" y="163"/>
                  <a:pt x="21556" y="524"/>
                </a:cubicBezTo>
                <a:lnTo>
                  <a:pt x="12524" y="9529"/>
                </a:lnTo>
                <a:lnTo>
                  <a:pt x="3519" y="524"/>
                </a:lnTo>
                <a:cubicBezTo>
                  <a:pt x="3150" y="155"/>
                  <a:pt x="2741" y="1"/>
                  <a:pt x="23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347306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503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/>
              <a:t>Actividades realizadas</a:t>
            </a:r>
          </a:p>
        </p:txBody>
      </p:sp>
      <p:sp>
        <p:nvSpPr>
          <p:cNvPr id="2959" name="Google Shape;2959;p45"/>
          <p:cNvSpPr txBox="1">
            <a:spLocks noGrp="1"/>
          </p:cNvSpPr>
          <p:nvPr>
            <p:ph type="body" idx="1"/>
          </p:nvPr>
        </p:nvSpPr>
        <p:spPr>
          <a:xfrm>
            <a:off x="720000" y="1303425"/>
            <a:ext cx="4829700" cy="23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Capítulo 3: Actividades realizadas dentro de la empresa para mejorar algún proceso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Descripción detallada de las actividades desarrolladas en la empresa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Análisis de la forma en que las actividades impactaron positivamente en los procesos de la empresa</a:t>
            </a:r>
            <a:endParaRPr lang="es-MX" dirty="0"/>
          </a:p>
        </p:txBody>
      </p:sp>
      <p:pic>
        <p:nvPicPr>
          <p:cNvPr id="2960" name="Google Shape;2960;p45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938" r="16938"/>
          <a:stretch/>
        </p:blipFill>
        <p:spPr>
          <a:xfrm>
            <a:off x="6223200" y="1104900"/>
            <a:ext cx="2920800" cy="293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46C39FC-53A9-3D1A-9C82-67A9773EBB2B}"/>
              </a:ext>
            </a:extLst>
          </p:cNvPr>
          <p:cNvSpPr txBox="1"/>
          <p:nvPr/>
        </p:nvSpPr>
        <p:spPr>
          <a:xfrm>
            <a:off x="6223200" y="4038600"/>
            <a:ext cx="29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4" tooltip="https://learn.eduopen.org/course/view.php?id=197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5" tooltip="https://creativecommons.org/licenses/by-nc-sa/3.0/"/>
              </a:rPr>
              <a:t>CC BY-SA-NC</a:t>
            </a:r>
            <a:endParaRPr lang="es-MX" sz="900"/>
          </a:p>
        </p:txBody>
      </p:sp>
    </p:spTree>
    <p:extLst>
      <p:ext uri="{BB962C8B-B14F-4D97-AF65-F5344CB8AC3E}">
        <p14:creationId xmlns:p14="http://schemas.microsoft.com/office/powerpoint/2010/main" val="320126834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0" name="Google Shape;2820;p43"/>
          <p:cNvGrpSpPr/>
          <p:nvPr/>
        </p:nvGrpSpPr>
        <p:grpSpPr>
          <a:xfrm>
            <a:off x="4682146" y="6"/>
            <a:ext cx="1905585" cy="1887066"/>
            <a:chOff x="333050" y="440075"/>
            <a:chExt cx="977825" cy="1078200"/>
          </a:xfrm>
        </p:grpSpPr>
        <p:sp>
          <p:nvSpPr>
            <p:cNvPr id="2821" name="Google Shape;2821;p43"/>
            <p:cNvSpPr/>
            <p:nvPr/>
          </p:nvSpPr>
          <p:spPr>
            <a:xfrm>
              <a:off x="3330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3"/>
            <p:cNvSpPr/>
            <p:nvPr/>
          </p:nvSpPr>
          <p:spPr>
            <a:xfrm>
              <a:off x="3330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3"/>
            <p:cNvSpPr/>
            <p:nvPr/>
          </p:nvSpPr>
          <p:spPr>
            <a:xfrm>
              <a:off x="3330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3"/>
            <p:cNvSpPr/>
            <p:nvPr/>
          </p:nvSpPr>
          <p:spPr>
            <a:xfrm>
              <a:off x="3330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3"/>
            <p:cNvSpPr/>
            <p:nvPr/>
          </p:nvSpPr>
          <p:spPr>
            <a:xfrm>
              <a:off x="3330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3"/>
            <p:cNvSpPr/>
            <p:nvPr/>
          </p:nvSpPr>
          <p:spPr>
            <a:xfrm>
              <a:off x="3330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3"/>
            <p:cNvSpPr/>
            <p:nvPr/>
          </p:nvSpPr>
          <p:spPr>
            <a:xfrm>
              <a:off x="3330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3"/>
            <p:cNvSpPr/>
            <p:nvPr/>
          </p:nvSpPr>
          <p:spPr>
            <a:xfrm>
              <a:off x="3330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3"/>
            <p:cNvSpPr/>
            <p:nvPr/>
          </p:nvSpPr>
          <p:spPr>
            <a:xfrm>
              <a:off x="3330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3"/>
            <p:cNvSpPr/>
            <p:nvPr/>
          </p:nvSpPr>
          <p:spPr>
            <a:xfrm>
              <a:off x="3330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3"/>
            <p:cNvSpPr/>
            <p:nvPr/>
          </p:nvSpPr>
          <p:spPr>
            <a:xfrm>
              <a:off x="3330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3"/>
            <p:cNvSpPr/>
            <p:nvPr/>
          </p:nvSpPr>
          <p:spPr>
            <a:xfrm>
              <a:off x="429325" y="4400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3"/>
            <p:cNvSpPr/>
            <p:nvPr/>
          </p:nvSpPr>
          <p:spPr>
            <a:xfrm>
              <a:off x="429325" y="5458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3"/>
            <p:cNvSpPr/>
            <p:nvPr/>
          </p:nvSpPr>
          <p:spPr>
            <a:xfrm>
              <a:off x="429325" y="652325"/>
              <a:ext cx="17675" cy="16975"/>
            </a:xfrm>
            <a:custGeom>
              <a:avLst/>
              <a:gdLst/>
              <a:ahLst/>
              <a:cxnLst/>
              <a:rect l="l" t="t" r="r" b="b"/>
              <a:pathLst>
                <a:path w="707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3"/>
            <p:cNvSpPr/>
            <p:nvPr/>
          </p:nvSpPr>
          <p:spPr>
            <a:xfrm>
              <a:off x="429325" y="7581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3"/>
            <p:cNvSpPr/>
            <p:nvPr/>
          </p:nvSpPr>
          <p:spPr>
            <a:xfrm>
              <a:off x="429325" y="8639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3"/>
            <p:cNvSpPr/>
            <p:nvPr/>
          </p:nvSpPr>
          <p:spPr>
            <a:xfrm>
              <a:off x="429325" y="97035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3"/>
            <p:cNvSpPr/>
            <p:nvPr/>
          </p:nvSpPr>
          <p:spPr>
            <a:xfrm>
              <a:off x="429325" y="1076125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3"/>
            <p:cNvSpPr/>
            <p:nvPr/>
          </p:nvSpPr>
          <p:spPr>
            <a:xfrm>
              <a:off x="429325" y="11826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3"/>
            <p:cNvSpPr/>
            <p:nvPr/>
          </p:nvSpPr>
          <p:spPr>
            <a:xfrm>
              <a:off x="429325" y="12883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3"/>
            <p:cNvSpPr/>
            <p:nvPr/>
          </p:nvSpPr>
          <p:spPr>
            <a:xfrm>
              <a:off x="429325" y="13941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3"/>
            <p:cNvSpPr/>
            <p:nvPr/>
          </p:nvSpPr>
          <p:spPr>
            <a:xfrm>
              <a:off x="429325" y="150062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3"/>
            <p:cNvSpPr/>
            <p:nvPr/>
          </p:nvSpPr>
          <p:spPr>
            <a:xfrm>
              <a:off x="525625" y="44007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3"/>
            <p:cNvSpPr/>
            <p:nvPr/>
          </p:nvSpPr>
          <p:spPr>
            <a:xfrm>
              <a:off x="525625" y="545850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3"/>
            <p:cNvSpPr/>
            <p:nvPr/>
          </p:nvSpPr>
          <p:spPr>
            <a:xfrm>
              <a:off x="525625" y="652325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1" y="0"/>
                  </a:moveTo>
                  <a:lnTo>
                    <a:pt x="1" y="679"/>
                  </a:lnTo>
                  <a:lnTo>
                    <a:pt x="679" y="679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3"/>
            <p:cNvSpPr/>
            <p:nvPr/>
          </p:nvSpPr>
          <p:spPr>
            <a:xfrm>
              <a:off x="525625" y="7581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3"/>
            <p:cNvSpPr/>
            <p:nvPr/>
          </p:nvSpPr>
          <p:spPr>
            <a:xfrm>
              <a:off x="525625" y="8639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5"/>
                  </a:lnTo>
                  <a:lnTo>
                    <a:pt x="679" y="705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3"/>
            <p:cNvSpPr/>
            <p:nvPr/>
          </p:nvSpPr>
          <p:spPr>
            <a:xfrm>
              <a:off x="525625" y="97035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3"/>
            <p:cNvSpPr/>
            <p:nvPr/>
          </p:nvSpPr>
          <p:spPr>
            <a:xfrm>
              <a:off x="525625" y="1076125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3"/>
            <p:cNvSpPr/>
            <p:nvPr/>
          </p:nvSpPr>
          <p:spPr>
            <a:xfrm>
              <a:off x="525625" y="1182600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5"/>
                  </a:lnTo>
                  <a:lnTo>
                    <a:pt x="679" y="705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3"/>
            <p:cNvSpPr/>
            <p:nvPr/>
          </p:nvSpPr>
          <p:spPr>
            <a:xfrm>
              <a:off x="525625" y="128837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3"/>
            <p:cNvSpPr/>
            <p:nvPr/>
          </p:nvSpPr>
          <p:spPr>
            <a:xfrm>
              <a:off x="525625" y="1394150"/>
              <a:ext cx="16975" cy="17675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1" y="1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3"/>
            <p:cNvSpPr/>
            <p:nvPr/>
          </p:nvSpPr>
          <p:spPr>
            <a:xfrm>
              <a:off x="525625" y="1500625"/>
              <a:ext cx="16975" cy="17650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1" y="0"/>
                  </a:moveTo>
                  <a:lnTo>
                    <a:pt x="1" y="706"/>
                  </a:lnTo>
                  <a:lnTo>
                    <a:pt x="679" y="706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3"/>
            <p:cNvSpPr/>
            <p:nvPr/>
          </p:nvSpPr>
          <p:spPr>
            <a:xfrm>
              <a:off x="621225" y="4400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3"/>
            <p:cNvSpPr/>
            <p:nvPr/>
          </p:nvSpPr>
          <p:spPr>
            <a:xfrm>
              <a:off x="621225" y="5458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3"/>
            <p:cNvSpPr/>
            <p:nvPr/>
          </p:nvSpPr>
          <p:spPr>
            <a:xfrm>
              <a:off x="621225" y="652325"/>
              <a:ext cx="17675" cy="16975"/>
            </a:xfrm>
            <a:custGeom>
              <a:avLst/>
              <a:gdLst/>
              <a:ahLst/>
              <a:cxnLst/>
              <a:rect l="l" t="t" r="r" b="b"/>
              <a:pathLst>
                <a:path w="707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3"/>
            <p:cNvSpPr/>
            <p:nvPr/>
          </p:nvSpPr>
          <p:spPr>
            <a:xfrm>
              <a:off x="621225" y="7581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3"/>
            <p:cNvSpPr/>
            <p:nvPr/>
          </p:nvSpPr>
          <p:spPr>
            <a:xfrm>
              <a:off x="621225" y="8639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3"/>
            <p:cNvSpPr/>
            <p:nvPr/>
          </p:nvSpPr>
          <p:spPr>
            <a:xfrm>
              <a:off x="621225" y="97035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3"/>
            <p:cNvSpPr/>
            <p:nvPr/>
          </p:nvSpPr>
          <p:spPr>
            <a:xfrm>
              <a:off x="621225" y="1076125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3"/>
            <p:cNvSpPr/>
            <p:nvPr/>
          </p:nvSpPr>
          <p:spPr>
            <a:xfrm>
              <a:off x="621225" y="1182600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3"/>
            <p:cNvSpPr/>
            <p:nvPr/>
          </p:nvSpPr>
          <p:spPr>
            <a:xfrm>
              <a:off x="621225" y="128837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3"/>
            <p:cNvSpPr/>
            <p:nvPr/>
          </p:nvSpPr>
          <p:spPr>
            <a:xfrm>
              <a:off x="621225" y="1394150"/>
              <a:ext cx="17675" cy="17675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3"/>
            <p:cNvSpPr/>
            <p:nvPr/>
          </p:nvSpPr>
          <p:spPr>
            <a:xfrm>
              <a:off x="621225" y="1500625"/>
              <a:ext cx="17675" cy="17650"/>
            </a:xfrm>
            <a:custGeom>
              <a:avLst/>
              <a:gdLst/>
              <a:ahLst/>
              <a:cxnLst/>
              <a:rect l="l" t="t" r="r" b="b"/>
              <a:pathLst>
                <a:path w="707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3"/>
            <p:cNvSpPr/>
            <p:nvPr/>
          </p:nvSpPr>
          <p:spPr>
            <a:xfrm>
              <a:off x="7175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3"/>
            <p:cNvSpPr/>
            <p:nvPr/>
          </p:nvSpPr>
          <p:spPr>
            <a:xfrm>
              <a:off x="7175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3"/>
            <p:cNvSpPr/>
            <p:nvPr/>
          </p:nvSpPr>
          <p:spPr>
            <a:xfrm>
              <a:off x="7175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3"/>
            <p:cNvSpPr/>
            <p:nvPr/>
          </p:nvSpPr>
          <p:spPr>
            <a:xfrm>
              <a:off x="7175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3"/>
            <p:cNvSpPr/>
            <p:nvPr/>
          </p:nvSpPr>
          <p:spPr>
            <a:xfrm>
              <a:off x="7175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3"/>
            <p:cNvSpPr/>
            <p:nvPr/>
          </p:nvSpPr>
          <p:spPr>
            <a:xfrm>
              <a:off x="7175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3"/>
            <p:cNvSpPr/>
            <p:nvPr/>
          </p:nvSpPr>
          <p:spPr>
            <a:xfrm>
              <a:off x="7175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3"/>
            <p:cNvSpPr/>
            <p:nvPr/>
          </p:nvSpPr>
          <p:spPr>
            <a:xfrm>
              <a:off x="7175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3"/>
            <p:cNvSpPr/>
            <p:nvPr/>
          </p:nvSpPr>
          <p:spPr>
            <a:xfrm>
              <a:off x="7175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3"/>
            <p:cNvSpPr/>
            <p:nvPr/>
          </p:nvSpPr>
          <p:spPr>
            <a:xfrm>
              <a:off x="7175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3"/>
            <p:cNvSpPr/>
            <p:nvPr/>
          </p:nvSpPr>
          <p:spPr>
            <a:xfrm>
              <a:off x="7175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3"/>
            <p:cNvSpPr/>
            <p:nvPr/>
          </p:nvSpPr>
          <p:spPr>
            <a:xfrm>
              <a:off x="8131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3"/>
            <p:cNvSpPr/>
            <p:nvPr/>
          </p:nvSpPr>
          <p:spPr>
            <a:xfrm>
              <a:off x="8131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3"/>
            <p:cNvSpPr/>
            <p:nvPr/>
          </p:nvSpPr>
          <p:spPr>
            <a:xfrm>
              <a:off x="8131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5" y="679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3"/>
            <p:cNvSpPr/>
            <p:nvPr/>
          </p:nvSpPr>
          <p:spPr>
            <a:xfrm>
              <a:off x="8131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3"/>
            <p:cNvSpPr/>
            <p:nvPr/>
          </p:nvSpPr>
          <p:spPr>
            <a:xfrm>
              <a:off x="8131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3"/>
            <p:cNvSpPr/>
            <p:nvPr/>
          </p:nvSpPr>
          <p:spPr>
            <a:xfrm>
              <a:off x="8131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3"/>
            <p:cNvSpPr/>
            <p:nvPr/>
          </p:nvSpPr>
          <p:spPr>
            <a:xfrm>
              <a:off x="8131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3"/>
            <p:cNvSpPr/>
            <p:nvPr/>
          </p:nvSpPr>
          <p:spPr>
            <a:xfrm>
              <a:off x="8131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3"/>
            <p:cNvSpPr/>
            <p:nvPr/>
          </p:nvSpPr>
          <p:spPr>
            <a:xfrm>
              <a:off x="8131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3"/>
            <p:cNvSpPr/>
            <p:nvPr/>
          </p:nvSpPr>
          <p:spPr>
            <a:xfrm>
              <a:off x="8131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3"/>
            <p:cNvSpPr/>
            <p:nvPr/>
          </p:nvSpPr>
          <p:spPr>
            <a:xfrm>
              <a:off x="8131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3"/>
            <p:cNvSpPr/>
            <p:nvPr/>
          </p:nvSpPr>
          <p:spPr>
            <a:xfrm>
              <a:off x="9094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3"/>
            <p:cNvSpPr/>
            <p:nvPr/>
          </p:nvSpPr>
          <p:spPr>
            <a:xfrm>
              <a:off x="9094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3"/>
            <p:cNvSpPr/>
            <p:nvPr/>
          </p:nvSpPr>
          <p:spPr>
            <a:xfrm>
              <a:off x="9094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3"/>
            <p:cNvSpPr/>
            <p:nvPr/>
          </p:nvSpPr>
          <p:spPr>
            <a:xfrm>
              <a:off x="9094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3"/>
            <p:cNvSpPr/>
            <p:nvPr/>
          </p:nvSpPr>
          <p:spPr>
            <a:xfrm>
              <a:off x="9094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3"/>
            <p:cNvSpPr/>
            <p:nvPr/>
          </p:nvSpPr>
          <p:spPr>
            <a:xfrm>
              <a:off x="9094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3"/>
            <p:cNvSpPr/>
            <p:nvPr/>
          </p:nvSpPr>
          <p:spPr>
            <a:xfrm>
              <a:off x="9094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3"/>
            <p:cNvSpPr/>
            <p:nvPr/>
          </p:nvSpPr>
          <p:spPr>
            <a:xfrm>
              <a:off x="9094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3"/>
            <p:cNvSpPr/>
            <p:nvPr/>
          </p:nvSpPr>
          <p:spPr>
            <a:xfrm>
              <a:off x="9094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3"/>
            <p:cNvSpPr/>
            <p:nvPr/>
          </p:nvSpPr>
          <p:spPr>
            <a:xfrm>
              <a:off x="9094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3"/>
            <p:cNvSpPr/>
            <p:nvPr/>
          </p:nvSpPr>
          <p:spPr>
            <a:xfrm>
              <a:off x="9094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3"/>
            <p:cNvSpPr/>
            <p:nvPr/>
          </p:nvSpPr>
          <p:spPr>
            <a:xfrm>
              <a:off x="1005050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3"/>
            <p:cNvSpPr/>
            <p:nvPr/>
          </p:nvSpPr>
          <p:spPr>
            <a:xfrm>
              <a:off x="1005050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3"/>
            <p:cNvSpPr/>
            <p:nvPr/>
          </p:nvSpPr>
          <p:spPr>
            <a:xfrm>
              <a:off x="1005050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5" y="679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3"/>
            <p:cNvSpPr/>
            <p:nvPr/>
          </p:nvSpPr>
          <p:spPr>
            <a:xfrm>
              <a:off x="1005050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3"/>
            <p:cNvSpPr/>
            <p:nvPr/>
          </p:nvSpPr>
          <p:spPr>
            <a:xfrm>
              <a:off x="1005050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3"/>
            <p:cNvSpPr/>
            <p:nvPr/>
          </p:nvSpPr>
          <p:spPr>
            <a:xfrm>
              <a:off x="1005050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3"/>
            <p:cNvSpPr/>
            <p:nvPr/>
          </p:nvSpPr>
          <p:spPr>
            <a:xfrm>
              <a:off x="1005050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3"/>
            <p:cNvSpPr/>
            <p:nvPr/>
          </p:nvSpPr>
          <p:spPr>
            <a:xfrm>
              <a:off x="1005050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5" y="705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3"/>
            <p:cNvSpPr/>
            <p:nvPr/>
          </p:nvSpPr>
          <p:spPr>
            <a:xfrm>
              <a:off x="1005050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3"/>
            <p:cNvSpPr/>
            <p:nvPr/>
          </p:nvSpPr>
          <p:spPr>
            <a:xfrm>
              <a:off x="1005050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3"/>
            <p:cNvSpPr/>
            <p:nvPr/>
          </p:nvSpPr>
          <p:spPr>
            <a:xfrm>
              <a:off x="1005050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3"/>
            <p:cNvSpPr/>
            <p:nvPr/>
          </p:nvSpPr>
          <p:spPr>
            <a:xfrm>
              <a:off x="11013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3"/>
            <p:cNvSpPr/>
            <p:nvPr/>
          </p:nvSpPr>
          <p:spPr>
            <a:xfrm>
              <a:off x="11013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3"/>
            <p:cNvSpPr/>
            <p:nvPr/>
          </p:nvSpPr>
          <p:spPr>
            <a:xfrm>
              <a:off x="11013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3"/>
            <p:cNvSpPr/>
            <p:nvPr/>
          </p:nvSpPr>
          <p:spPr>
            <a:xfrm>
              <a:off x="11013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3"/>
            <p:cNvSpPr/>
            <p:nvPr/>
          </p:nvSpPr>
          <p:spPr>
            <a:xfrm>
              <a:off x="11013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3"/>
            <p:cNvSpPr/>
            <p:nvPr/>
          </p:nvSpPr>
          <p:spPr>
            <a:xfrm>
              <a:off x="11013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3"/>
            <p:cNvSpPr/>
            <p:nvPr/>
          </p:nvSpPr>
          <p:spPr>
            <a:xfrm>
              <a:off x="11013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3"/>
            <p:cNvSpPr/>
            <p:nvPr/>
          </p:nvSpPr>
          <p:spPr>
            <a:xfrm>
              <a:off x="11013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3"/>
            <p:cNvSpPr/>
            <p:nvPr/>
          </p:nvSpPr>
          <p:spPr>
            <a:xfrm>
              <a:off x="11013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3"/>
            <p:cNvSpPr/>
            <p:nvPr/>
          </p:nvSpPr>
          <p:spPr>
            <a:xfrm>
              <a:off x="11013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3"/>
            <p:cNvSpPr/>
            <p:nvPr/>
          </p:nvSpPr>
          <p:spPr>
            <a:xfrm>
              <a:off x="11013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3"/>
            <p:cNvSpPr/>
            <p:nvPr/>
          </p:nvSpPr>
          <p:spPr>
            <a:xfrm>
              <a:off x="11976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3"/>
            <p:cNvSpPr/>
            <p:nvPr/>
          </p:nvSpPr>
          <p:spPr>
            <a:xfrm>
              <a:off x="11976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3"/>
            <p:cNvSpPr/>
            <p:nvPr/>
          </p:nvSpPr>
          <p:spPr>
            <a:xfrm>
              <a:off x="11976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3"/>
            <p:cNvSpPr/>
            <p:nvPr/>
          </p:nvSpPr>
          <p:spPr>
            <a:xfrm>
              <a:off x="11976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3"/>
            <p:cNvSpPr/>
            <p:nvPr/>
          </p:nvSpPr>
          <p:spPr>
            <a:xfrm>
              <a:off x="11976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3"/>
            <p:cNvSpPr/>
            <p:nvPr/>
          </p:nvSpPr>
          <p:spPr>
            <a:xfrm>
              <a:off x="11976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3"/>
            <p:cNvSpPr/>
            <p:nvPr/>
          </p:nvSpPr>
          <p:spPr>
            <a:xfrm>
              <a:off x="11976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3"/>
            <p:cNvSpPr/>
            <p:nvPr/>
          </p:nvSpPr>
          <p:spPr>
            <a:xfrm>
              <a:off x="11976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3"/>
            <p:cNvSpPr/>
            <p:nvPr/>
          </p:nvSpPr>
          <p:spPr>
            <a:xfrm>
              <a:off x="11976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3"/>
            <p:cNvSpPr/>
            <p:nvPr/>
          </p:nvSpPr>
          <p:spPr>
            <a:xfrm>
              <a:off x="11976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0" y="1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3"/>
            <p:cNvSpPr/>
            <p:nvPr/>
          </p:nvSpPr>
          <p:spPr>
            <a:xfrm>
              <a:off x="11976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3"/>
            <p:cNvSpPr/>
            <p:nvPr/>
          </p:nvSpPr>
          <p:spPr>
            <a:xfrm>
              <a:off x="1293225" y="4400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3"/>
            <p:cNvSpPr/>
            <p:nvPr/>
          </p:nvSpPr>
          <p:spPr>
            <a:xfrm>
              <a:off x="1293225" y="5458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3"/>
            <p:cNvSpPr/>
            <p:nvPr/>
          </p:nvSpPr>
          <p:spPr>
            <a:xfrm>
              <a:off x="1293225" y="652325"/>
              <a:ext cx="17650" cy="16975"/>
            </a:xfrm>
            <a:custGeom>
              <a:avLst/>
              <a:gdLst/>
              <a:ahLst/>
              <a:cxnLst/>
              <a:rect l="l" t="t" r="r" b="b"/>
              <a:pathLst>
                <a:path w="706" h="679" extrusionOk="0">
                  <a:moveTo>
                    <a:pt x="1" y="0"/>
                  </a:moveTo>
                  <a:lnTo>
                    <a:pt x="1" y="679"/>
                  </a:lnTo>
                  <a:lnTo>
                    <a:pt x="706" y="679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3"/>
            <p:cNvSpPr/>
            <p:nvPr/>
          </p:nvSpPr>
          <p:spPr>
            <a:xfrm>
              <a:off x="1293225" y="7581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3"/>
            <p:cNvSpPr/>
            <p:nvPr/>
          </p:nvSpPr>
          <p:spPr>
            <a:xfrm>
              <a:off x="1293225" y="8639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3"/>
            <p:cNvSpPr/>
            <p:nvPr/>
          </p:nvSpPr>
          <p:spPr>
            <a:xfrm>
              <a:off x="1293225" y="97035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3"/>
            <p:cNvSpPr/>
            <p:nvPr/>
          </p:nvSpPr>
          <p:spPr>
            <a:xfrm>
              <a:off x="1293225" y="107612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3"/>
            <p:cNvSpPr/>
            <p:nvPr/>
          </p:nvSpPr>
          <p:spPr>
            <a:xfrm>
              <a:off x="1293225" y="1182600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3"/>
            <p:cNvSpPr/>
            <p:nvPr/>
          </p:nvSpPr>
          <p:spPr>
            <a:xfrm>
              <a:off x="1293225" y="128837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3"/>
            <p:cNvSpPr/>
            <p:nvPr/>
          </p:nvSpPr>
          <p:spPr>
            <a:xfrm>
              <a:off x="1293225" y="1394150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1" y="1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3"/>
            <p:cNvSpPr/>
            <p:nvPr/>
          </p:nvSpPr>
          <p:spPr>
            <a:xfrm>
              <a:off x="1293225" y="1500625"/>
              <a:ext cx="17650" cy="1765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6"/>
                  </a:lnTo>
                  <a:lnTo>
                    <a:pt x="706" y="70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2" name="Google Shape;2942;p43"/>
          <p:cNvSpPr txBox="1">
            <a:spLocks noGrp="1"/>
          </p:cNvSpPr>
          <p:nvPr>
            <p:ph type="title" idx="2"/>
          </p:nvPr>
        </p:nvSpPr>
        <p:spPr>
          <a:xfrm>
            <a:off x="5251861" y="800102"/>
            <a:ext cx="3177000" cy="17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04.</a:t>
            </a:r>
          </a:p>
        </p:txBody>
      </p:sp>
      <p:sp>
        <p:nvSpPr>
          <p:cNvPr id="2943" name="Google Shape;2943;p43"/>
          <p:cNvSpPr txBox="1">
            <a:spLocks noGrp="1"/>
          </p:cNvSpPr>
          <p:nvPr>
            <p:ph type="title"/>
          </p:nvPr>
        </p:nvSpPr>
        <p:spPr>
          <a:xfrm>
            <a:off x="3013375" y="3219525"/>
            <a:ext cx="5408700" cy="11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CAPÍTULO 04</a:t>
            </a:r>
          </a:p>
        </p:txBody>
      </p:sp>
      <p:sp>
        <p:nvSpPr>
          <p:cNvPr id="2944" name="Google Shape;2944;p43"/>
          <p:cNvSpPr txBox="1">
            <a:spLocks noGrp="1"/>
          </p:cNvSpPr>
          <p:nvPr>
            <p:ph type="subTitle" idx="1"/>
          </p:nvPr>
        </p:nvSpPr>
        <p:spPr>
          <a:xfrm>
            <a:off x="3969325" y="4149300"/>
            <a:ext cx="44529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Aportaciones, sugerencias y conclusiones</a:t>
            </a:r>
          </a:p>
        </p:txBody>
      </p:sp>
      <p:sp>
        <p:nvSpPr>
          <p:cNvPr id="2945" name="Google Shape;2945;p43"/>
          <p:cNvSpPr/>
          <p:nvPr/>
        </p:nvSpPr>
        <p:spPr>
          <a:xfrm>
            <a:off x="4585700" y="2527475"/>
            <a:ext cx="3836315" cy="66076"/>
          </a:xfrm>
          <a:custGeom>
            <a:avLst/>
            <a:gdLst/>
            <a:ahLst/>
            <a:cxnLst/>
            <a:rect l="l" t="t" r="r" b="b"/>
            <a:pathLst>
              <a:path w="72503" h="5425" extrusionOk="0">
                <a:moveTo>
                  <a:pt x="0" y="0"/>
                </a:moveTo>
                <a:lnTo>
                  <a:pt x="0" y="5425"/>
                </a:lnTo>
                <a:lnTo>
                  <a:pt x="72502" y="5425"/>
                </a:lnTo>
                <a:lnTo>
                  <a:pt x="725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solidFill>
                <a:schemeClr val="lt2"/>
              </a:solidFill>
            </a:endParaRPr>
          </a:p>
        </p:txBody>
      </p:sp>
      <p:pic>
        <p:nvPicPr>
          <p:cNvPr id="2946" name="Google Shape;2946;p43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415" r="24415"/>
          <a:stretch/>
        </p:blipFill>
        <p:spPr>
          <a:xfrm>
            <a:off x="-94600" y="889500"/>
            <a:ext cx="3294900" cy="336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47" name="Google Shape;2947;p43"/>
          <p:cNvSpPr/>
          <p:nvPr/>
        </p:nvSpPr>
        <p:spPr>
          <a:xfrm>
            <a:off x="2694688" y="4457781"/>
            <a:ext cx="318690" cy="301426"/>
          </a:xfrm>
          <a:custGeom>
            <a:avLst/>
            <a:gdLst/>
            <a:ahLst/>
            <a:cxnLst/>
            <a:rect l="l" t="t" r="r" b="b"/>
            <a:pathLst>
              <a:path w="25069" h="23711" extrusionOk="0">
                <a:moveTo>
                  <a:pt x="2351" y="1"/>
                </a:moveTo>
                <a:cubicBezTo>
                  <a:pt x="1076" y="1"/>
                  <a:pt x="2" y="1646"/>
                  <a:pt x="1186" y="2829"/>
                </a:cubicBezTo>
                <a:lnTo>
                  <a:pt x="10191" y="11861"/>
                </a:lnTo>
                <a:lnTo>
                  <a:pt x="1186" y="20867"/>
                </a:lnTo>
                <a:cubicBezTo>
                  <a:pt x="0" y="22073"/>
                  <a:pt x="1080" y="23711"/>
                  <a:pt x="2358" y="23711"/>
                </a:cubicBezTo>
                <a:cubicBezTo>
                  <a:pt x="2746" y="23711"/>
                  <a:pt x="3152" y="23559"/>
                  <a:pt x="3519" y="23199"/>
                </a:cubicBezTo>
                <a:lnTo>
                  <a:pt x="12524" y="14194"/>
                </a:lnTo>
                <a:lnTo>
                  <a:pt x="21556" y="23199"/>
                </a:lnTo>
                <a:cubicBezTo>
                  <a:pt x="21916" y="23559"/>
                  <a:pt x="22318" y="23711"/>
                  <a:pt x="22702" y="23711"/>
                </a:cubicBezTo>
                <a:cubicBezTo>
                  <a:pt x="23968" y="23711"/>
                  <a:pt x="25048" y="22073"/>
                  <a:pt x="23862" y="20867"/>
                </a:cubicBezTo>
                <a:lnTo>
                  <a:pt x="14857" y="11861"/>
                </a:lnTo>
                <a:lnTo>
                  <a:pt x="23862" y="2856"/>
                </a:lnTo>
                <a:cubicBezTo>
                  <a:pt x="25068" y="1650"/>
                  <a:pt x="23977" y="12"/>
                  <a:pt x="22706" y="12"/>
                </a:cubicBezTo>
                <a:cubicBezTo>
                  <a:pt x="22319" y="12"/>
                  <a:pt x="21916" y="163"/>
                  <a:pt x="21556" y="524"/>
                </a:cubicBezTo>
                <a:lnTo>
                  <a:pt x="12524" y="9529"/>
                </a:lnTo>
                <a:lnTo>
                  <a:pt x="3519" y="524"/>
                </a:lnTo>
                <a:cubicBezTo>
                  <a:pt x="3150" y="155"/>
                  <a:pt x="2741" y="1"/>
                  <a:pt x="23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857451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tructures base template">
  <a:themeElements>
    <a:clrScheme name="Personalizado 2">
      <a:dk1>
        <a:srgbClr val="1B1B1B"/>
      </a:dk1>
      <a:lt1>
        <a:srgbClr val="0097A7"/>
      </a:lt1>
      <a:dk2>
        <a:srgbClr val="F3F3F3"/>
      </a:dk2>
      <a:lt2>
        <a:srgbClr val="31EBFF"/>
      </a:lt2>
      <a:accent1>
        <a:srgbClr val="00717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4B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347</Words>
  <Application>Microsoft Office PowerPoint</Application>
  <PresentationFormat>Presentación en pantalla (16:9)</PresentationFormat>
  <Paragraphs>49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Lexend Deca Medium</vt:lpstr>
      <vt:lpstr>Lexend Deca</vt:lpstr>
      <vt:lpstr>Arial</vt:lpstr>
      <vt:lpstr>Lexend Deca Black</vt:lpstr>
      <vt:lpstr>Bebas Neue</vt:lpstr>
      <vt:lpstr>Structures base template</vt:lpstr>
      <vt:lpstr>CBT No. 2, “Lic. Carlos Pichardo”, Tecámac</vt:lpstr>
      <vt:lpstr>Introducción</vt:lpstr>
      <vt:lpstr>01.</vt:lpstr>
      <vt:lpstr>Contexto social, económico y cultural</vt:lpstr>
      <vt:lpstr>02.</vt:lpstr>
      <vt:lpstr>Competencias aplicadas</vt:lpstr>
      <vt:lpstr>03.</vt:lpstr>
      <vt:lpstr>Actividades realizadas</vt:lpstr>
      <vt:lpstr>04.</vt:lpstr>
      <vt:lpstr>Aportaciones, sugerencias y conclusiones</vt:lpstr>
      <vt:lpstr>Referencias y fuentes bibliográficas</vt:lpstr>
      <vt:lpstr>Referencias y fuentes bibliográficas</vt:lpstr>
      <vt:lpstr>ANEXOS</vt:lpstr>
      <vt:lpstr>Anexos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CBT No. 2, “Lic. Carlos Pichardo”, Tecámac</dc:title>
  <dc:creator>Mtro. Fernando Omar Arciniega Mtz.</dc:creator>
  <cp:lastModifiedBy>Mtro. Fernando Omar Arciniega Mtz.</cp:lastModifiedBy>
  <cp:revision>6</cp:revision>
  <dcterms:modified xsi:type="dcterms:W3CDTF">2023-04-10T18:40:29Z</dcterms:modified>
</cp:coreProperties>
</file>